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92" r:id="rId1"/>
  </p:sldMasterIdLst>
  <p:notesMasterIdLst>
    <p:notesMasterId r:id="rId22"/>
  </p:notesMasterIdLst>
  <p:handoutMasterIdLst>
    <p:handoutMasterId r:id="rId23"/>
  </p:handoutMasterIdLst>
  <p:sldIdLst>
    <p:sldId id="256" r:id="rId2"/>
    <p:sldId id="261" r:id="rId3"/>
    <p:sldId id="272" r:id="rId4"/>
    <p:sldId id="258" r:id="rId5"/>
    <p:sldId id="259" r:id="rId6"/>
    <p:sldId id="263" r:id="rId7"/>
    <p:sldId id="271" r:id="rId8"/>
    <p:sldId id="275" r:id="rId9"/>
    <p:sldId id="273" r:id="rId10"/>
    <p:sldId id="274" r:id="rId11"/>
    <p:sldId id="276" r:id="rId12"/>
    <p:sldId id="278" r:id="rId13"/>
    <p:sldId id="277" r:id="rId14"/>
    <p:sldId id="281" r:id="rId15"/>
    <p:sldId id="280" r:id="rId16"/>
    <p:sldId id="265" r:id="rId17"/>
    <p:sldId id="267" r:id="rId18"/>
    <p:sldId id="266" r:id="rId19"/>
    <p:sldId id="26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2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2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8D702-3470-417E-A97C-4986ED3681E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18F5AA-6CAE-4311-AA95-5D686974731C}">
      <dgm:prSet custT="1"/>
      <dgm:spPr/>
      <dgm:t>
        <a:bodyPr/>
        <a:lstStyle/>
        <a:p>
          <a:pPr>
            <a:lnSpc>
              <a:spcPct val="100000"/>
            </a:lnSpc>
          </a:pPr>
          <a:r>
            <a:rPr lang="en-US" sz="1800" b="0" dirty="0"/>
            <a:t>Introduction</a:t>
          </a:r>
        </a:p>
      </dgm:t>
    </dgm:pt>
    <dgm:pt modelId="{B945E27D-7435-4159-B480-9A6F1C9DB7BC}" type="parTrans" cxnId="{B932798B-CF4C-4AC0-9064-DBD8DB5A35FA}">
      <dgm:prSet/>
      <dgm:spPr/>
      <dgm:t>
        <a:bodyPr/>
        <a:lstStyle/>
        <a:p>
          <a:endParaRPr lang="en-US" sz="1800" b="0"/>
        </a:p>
      </dgm:t>
    </dgm:pt>
    <dgm:pt modelId="{7CC218D0-0FB3-4940-9735-5F7BD3D68DAE}" type="sibTrans" cxnId="{B932798B-CF4C-4AC0-9064-DBD8DB5A35FA}">
      <dgm:prSet/>
      <dgm:spPr/>
      <dgm:t>
        <a:bodyPr/>
        <a:lstStyle/>
        <a:p>
          <a:endParaRPr lang="en-US" sz="1800" b="0"/>
        </a:p>
      </dgm:t>
    </dgm:pt>
    <dgm:pt modelId="{5FB668CF-1030-4D29-9EE4-6EB96B4161ED}">
      <dgm:prSet custT="1"/>
      <dgm:spPr/>
      <dgm:t>
        <a:bodyPr/>
        <a:lstStyle/>
        <a:p>
          <a:pPr>
            <a:lnSpc>
              <a:spcPct val="100000"/>
            </a:lnSpc>
          </a:pPr>
          <a:r>
            <a:rPr lang="en-US" sz="1800" b="0"/>
            <a:t>Motivation</a:t>
          </a:r>
        </a:p>
      </dgm:t>
    </dgm:pt>
    <dgm:pt modelId="{ED929D5F-9CC0-4E3B-8091-FFD25BAB0833}" type="parTrans" cxnId="{0417B844-2219-488A-9F8D-159186664917}">
      <dgm:prSet/>
      <dgm:spPr/>
      <dgm:t>
        <a:bodyPr/>
        <a:lstStyle/>
        <a:p>
          <a:endParaRPr lang="en-US" sz="1800" b="0"/>
        </a:p>
      </dgm:t>
    </dgm:pt>
    <dgm:pt modelId="{A47CEC87-3B29-409C-9930-009BE726BCDD}" type="sibTrans" cxnId="{0417B844-2219-488A-9F8D-159186664917}">
      <dgm:prSet/>
      <dgm:spPr/>
      <dgm:t>
        <a:bodyPr/>
        <a:lstStyle/>
        <a:p>
          <a:endParaRPr lang="en-US" sz="1800" b="0"/>
        </a:p>
      </dgm:t>
    </dgm:pt>
    <dgm:pt modelId="{C88A674E-4864-4E37-B72B-59618CA07522}">
      <dgm:prSet custT="1"/>
      <dgm:spPr/>
      <dgm:t>
        <a:bodyPr/>
        <a:lstStyle/>
        <a:p>
          <a:pPr>
            <a:lnSpc>
              <a:spcPct val="100000"/>
            </a:lnSpc>
          </a:pPr>
          <a:r>
            <a:rPr lang="en-US" sz="1800" b="0" dirty="0"/>
            <a:t>Goals</a:t>
          </a:r>
        </a:p>
      </dgm:t>
    </dgm:pt>
    <dgm:pt modelId="{7F76541B-14E0-4069-AEE5-F1383AB1E6F7}" type="parTrans" cxnId="{4C6F9DD3-3AC3-4F79-9A1C-DB2223C82139}">
      <dgm:prSet/>
      <dgm:spPr/>
      <dgm:t>
        <a:bodyPr/>
        <a:lstStyle/>
        <a:p>
          <a:endParaRPr lang="en-US" sz="1800" b="0"/>
        </a:p>
      </dgm:t>
    </dgm:pt>
    <dgm:pt modelId="{FBD84822-A960-446F-927F-599F2563DC86}" type="sibTrans" cxnId="{4C6F9DD3-3AC3-4F79-9A1C-DB2223C82139}">
      <dgm:prSet/>
      <dgm:spPr/>
      <dgm:t>
        <a:bodyPr/>
        <a:lstStyle/>
        <a:p>
          <a:endParaRPr lang="en-US" sz="1800" b="0"/>
        </a:p>
      </dgm:t>
    </dgm:pt>
    <dgm:pt modelId="{98149B6C-961A-4839-9192-0E8567B8436D}">
      <dgm:prSet custT="1"/>
      <dgm:spPr/>
      <dgm:t>
        <a:bodyPr/>
        <a:lstStyle/>
        <a:p>
          <a:pPr>
            <a:lnSpc>
              <a:spcPct val="100000"/>
            </a:lnSpc>
          </a:pPr>
          <a:r>
            <a:rPr lang="en-US" sz="1800" b="0" dirty="0"/>
            <a:t>Nature</a:t>
          </a:r>
        </a:p>
      </dgm:t>
    </dgm:pt>
    <dgm:pt modelId="{F6B98D31-C9C9-4993-8562-04BE133E2FDA}" type="parTrans" cxnId="{864BA246-DA13-44E7-A9C2-607B795B801E}">
      <dgm:prSet/>
      <dgm:spPr/>
      <dgm:t>
        <a:bodyPr/>
        <a:lstStyle/>
        <a:p>
          <a:endParaRPr lang="en-US" sz="1800" b="0"/>
        </a:p>
      </dgm:t>
    </dgm:pt>
    <dgm:pt modelId="{6271A6B4-0361-460D-B0EF-BE1E233BA15D}" type="sibTrans" cxnId="{864BA246-DA13-44E7-A9C2-607B795B801E}">
      <dgm:prSet/>
      <dgm:spPr/>
      <dgm:t>
        <a:bodyPr/>
        <a:lstStyle/>
        <a:p>
          <a:endParaRPr lang="en-US" sz="1800" b="0"/>
        </a:p>
      </dgm:t>
    </dgm:pt>
    <dgm:pt modelId="{F0E7756D-AF8A-4CAA-BB8B-6E5A9A64AB0F}">
      <dgm:prSet custT="1"/>
      <dgm:spPr/>
      <dgm:t>
        <a:bodyPr/>
        <a:lstStyle/>
        <a:p>
          <a:pPr>
            <a:lnSpc>
              <a:spcPct val="100000"/>
            </a:lnSpc>
          </a:pPr>
          <a:r>
            <a:rPr lang="en-US" sz="1800" b="0"/>
            <a:t>Result &amp; Insight</a:t>
          </a:r>
        </a:p>
      </dgm:t>
    </dgm:pt>
    <dgm:pt modelId="{7E81E88F-970C-4854-AF0E-35B8F22B17A8}" type="parTrans" cxnId="{D205CFCD-A767-445C-B961-309D955D8557}">
      <dgm:prSet/>
      <dgm:spPr/>
      <dgm:t>
        <a:bodyPr/>
        <a:lstStyle/>
        <a:p>
          <a:endParaRPr lang="en-US" sz="1800" b="0"/>
        </a:p>
      </dgm:t>
    </dgm:pt>
    <dgm:pt modelId="{A6AFF4D7-BF2A-47A1-AC00-724C017C0744}" type="sibTrans" cxnId="{D205CFCD-A767-445C-B961-309D955D8557}">
      <dgm:prSet/>
      <dgm:spPr/>
      <dgm:t>
        <a:bodyPr/>
        <a:lstStyle/>
        <a:p>
          <a:endParaRPr lang="en-US" sz="1800" b="0"/>
        </a:p>
      </dgm:t>
    </dgm:pt>
    <dgm:pt modelId="{BD5F80DA-82BA-4D63-BAFE-7E6C6BF39304}">
      <dgm:prSet custT="1"/>
      <dgm:spPr/>
      <dgm:t>
        <a:bodyPr/>
        <a:lstStyle/>
        <a:p>
          <a:pPr>
            <a:lnSpc>
              <a:spcPct val="100000"/>
            </a:lnSpc>
          </a:pPr>
          <a:r>
            <a:rPr lang="en-US" sz="1800" b="0"/>
            <a:t>Decision Making</a:t>
          </a:r>
        </a:p>
      </dgm:t>
    </dgm:pt>
    <dgm:pt modelId="{A4CA3787-53B4-4F15-ADA8-3821542EF910}" type="parTrans" cxnId="{67045534-E8DF-4B3E-999A-880028CBA6AF}">
      <dgm:prSet/>
      <dgm:spPr/>
      <dgm:t>
        <a:bodyPr/>
        <a:lstStyle/>
        <a:p>
          <a:endParaRPr lang="en-US" sz="1800" b="0"/>
        </a:p>
      </dgm:t>
    </dgm:pt>
    <dgm:pt modelId="{EED601F3-BC8C-4C5D-A048-78782B4F0FB1}" type="sibTrans" cxnId="{67045534-E8DF-4B3E-999A-880028CBA6AF}">
      <dgm:prSet/>
      <dgm:spPr/>
      <dgm:t>
        <a:bodyPr/>
        <a:lstStyle/>
        <a:p>
          <a:endParaRPr lang="en-US" sz="1800" b="0"/>
        </a:p>
      </dgm:t>
    </dgm:pt>
    <dgm:pt modelId="{940E536D-6B4A-4A62-BE12-5BA9BE52F1C9}">
      <dgm:prSet custT="1"/>
      <dgm:spPr/>
      <dgm:t>
        <a:bodyPr/>
        <a:lstStyle/>
        <a:p>
          <a:pPr>
            <a:lnSpc>
              <a:spcPct val="100000"/>
            </a:lnSpc>
          </a:pPr>
          <a:r>
            <a:rPr lang="en-US" sz="1800" b="0" dirty="0"/>
            <a:t>Conclusion</a:t>
          </a:r>
        </a:p>
      </dgm:t>
    </dgm:pt>
    <dgm:pt modelId="{8924523E-9133-4D72-B378-19776F0C015D}" type="parTrans" cxnId="{206DA612-733C-49DE-AF23-C90CE6A8DF18}">
      <dgm:prSet/>
      <dgm:spPr/>
      <dgm:t>
        <a:bodyPr/>
        <a:lstStyle/>
        <a:p>
          <a:endParaRPr lang="en-US" sz="1800" b="0"/>
        </a:p>
      </dgm:t>
    </dgm:pt>
    <dgm:pt modelId="{0212CB6C-91DB-406F-97C4-2215EAF61B0C}" type="sibTrans" cxnId="{206DA612-733C-49DE-AF23-C90CE6A8DF18}">
      <dgm:prSet/>
      <dgm:spPr/>
      <dgm:t>
        <a:bodyPr/>
        <a:lstStyle/>
        <a:p>
          <a:endParaRPr lang="en-US" sz="1800" b="0"/>
        </a:p>
      </dgm:t>
    </dgm:pt>
    <dgm:pt modelId="{D87D0EE9-863F-436A-A778-3421F492973F}">
      <dgm:prSet custT="1"/>
      <dgm:spPr/>
      <dgm:t>
        <a:bodyPr/>
        <a:lstStyle/>
        <a:p>
          <a:pPr>
            <a:lnSpc>
              <a:spcPct val="100000"/>
            </a:lnSpc>
          </a:pPr>
          <a:r>
            <a:rPr lang="en-US" sz="1800" b="0" dirty="0"/>
            <a:t>Data Science Life Cycle</a:t>
          </a:r>
        </a:p>
      </dgm:t>
    </dgm:pt>
    <dgm:pt modelId="{F3DDD0E8-BC0C-48B4-8568-AE6284815D1B}" type="parTrans" cxnId="{A7F8E333-8147-4262-9FDC-50293D060407}">
      <dgm:prSet/>
      <dgm:spPr/>
      <dgm:t>
        <a:bodyPr/>
        <a:lstStyle/>
        <a:p>
          <a:endParaRPr lang="en-US" sz="1800" b="0"/>
        </a:p>
      </dgm:t>
    </dgm:pt>
    <dgm:pt modelId="{8593C61A-842B-46E6-B8C6-4A0D06AE2C27}" type="sibTrans" cxnId="{A7F8E333-8147-4262-9FDC-50293D060407}">
      <dgm:prSet/>
      <dgm:spPr/>
      <dgm:t>
        <a:bodyPr/>
        <a:lstStyle/>
        <a:p>
          <a:endParaRPr lang="en-US" sz="1800" b="0"/>
        </a:p>
      </dgm:t>
    </dgm:pt>
    <dgm:pt modelId="{2FB7BEE2-E84F-4D24-A917-E51F68975A73}" type="pres">
      <dgm:prSet presAssocID="{E918D702-3470-417E-A97C-4986ED3681E7}" presName="root" presStyleCnt="0">
        <dgm:presLayoutVars>
          <dgm:dir/>
          <dgm:resizeHandles val="exact"/>
        </dgm:presLayoutVars>
      </dgm:prSet>
      <dgm:spPr/>
    </dgm:pt>
    <dgm:pt modelId="{51FBF6E3-C034-47F7-9735-45BCB022CF86}" type="pres">
      <dgm:prSet presAssocID="{1118F5AA-6CAE-4311-AA95-5D686974731C}" presName="compNode" presStyleCnt="0"/>
      <dgm:spPr/>
    </dgm:pt>
    <dgm:pt modelId="{1CA63AE0-CCFE-4B58-BFD1-B0CEB9C81A16}" type="pres">
      <dgm:prSet presAssocID="{1118F5AA-6CAE-4311-AA95-5D686974731C}" presName="bgRect" presStyleLbl="bgShp" presStyleIdx="0" presStyleCnt="8" custLinFactNeighborX="3377" custLinFactNeighborY="-3591"/>
      <dgm:spPr/>
    </dgm:pt>
    <dgm:pt modelId="{24B9D07D-17E2-4F6A-B98E-C208D92FDB24}" type="pres">
      <dgm:prSet presAssocID="{1118F5AA-6CAE-4311-AA95-5D686974731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B3CB193A-9981-40F8-BABB-85DE25270049}" type="pres">
      <dgm:prSet presAssocID="{1118F5AA-6CAE-4311-AA95-5D686974731C}" presName="spaceRect" presStyleCnt="0"/>
      <dgm:spPr/>
    </dgm:pt>
    <dgm:pt modelId="{3DC99691-AFFE-4A58-8658-7085A66C7339}" type="pres">
      <dgm:prSet presAssocID="{1118F5AA-6CAE-4311-AA95-5D686974731C}" presName="parTx" presStyleLbl="revTx" presStyleIdx="0" presStyleCnt="8">
        <dgm:presLayoutVars>
          <dgm:chMax val="0"/>
          <dgm:chPref val="0"/>
        </dgm:presLayoutVars>
      </dgm:prSet>
      <dgm:spPr/>
    </dgm:pt>
    <dgm:pt modelId="{CE6F9CD4-B9F5-49A5-8B2F-EEF80AF4BA23}" type="pres">
      <dgm:prSet presAssocID="{7CC218D0-0FB3-4940-9735-5F7BD3D68DAE}" presName="sibTrans" presStyleCnt="0"/>
      <dgm:spPr/>
    </dgm:pt>
    <dgm:pt modelId="{609CE212-DC6B-4C3F-BE02-EE01E13E4CE7}" type="pres">
      <dgm:prSet presAssocID="{5FB668CF-1030-4D29-9EE4-6EB96B4161ED}" presName="compNode" presStyleCnt="0"/>
      <dgm:spPr/>
    </dgm:pt>
    <dgm:pt modelId="{01263B21-1409-40CC-8328-0F90DB791583}" type="pres">
      <dgm:prSet presAssocID="{5FB668CF-1030-4D29-9EE4-6EB96B4161ED}" presName="bgRect" presStyleLbl="bgShp" presStyleIdx="1" presStyleCnt="8"/>
      <dgm:spPr/>
    </dgm:pt>
    <dgm:pt modelId="{355BC4AD-66E0-4B58-8BAF-A03E420BAC1D}" type="pres">
      <dgm:prSet presAssocID="{5FB668CF-1030-4D29-9EE4-6EB96B4161E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082B4C60-5FD3-4921-BE95-188D2B147EA7}" type="pres">
      <dgm:prSet presAssocID="{5FB668CF-1030-4D29-9EE4-6EB96B4161ED}" presName="spaceRect" presStyleCnt="0"/>
      <dgm:spPr/>
    </dgm:pt>
    <dgm:pt modelId="{95ECBBC5-F41B-4A0C-A56C-6C74CBE8D3F0}" type="pres">
      <dgm:prSet presAssocID="{5FB668CF-1030-4D29-9EE4-6EB96B4161ED}" presName="parTx" presStyleLbl="revTx" presStyleIdx="1" presStyleCnt="8">
        <dgm:presLayoutVars>
          <dgm:chMax val="0"/>
          <dgm:chPref val="0"/>
        </dgm:presLayoutVars>
      </dgm:prSet>
      <dgm:spPr/>
    </dgm:pt>
    <dgm:pt modelId="{1DAEEE21-1C5D-4BA4-9A8E-A978D9E415B5}" type="pres">
      <dgm:prSet presAssocID="{A47CEC87-3B29-409C-9930-009BE726BCDD}" presName="sibTrans" presStyleCnt="0"/>
      <dgm:spPr/>
    </dgm:pt>
    <dgm:pt modelId="{4ED07564-4BB1-4784-B8E1-785BE164B5D9}" type="pres">
      <dgm:prSet presAssocID="{C88A674E-4864-4E37-B72B-59618CA07522}" presName="compNode" presStyleCnt="0"/>
      <dgm:spPr/>
    </dgm:pt>
    <dgm:pt modelId="{D35CD920-205E-480A-9E5D-F87E264D097D}" type="pres">
      <dgm:prSet presAssocID="{C88A674E-4864-4E37-B72B-59618CA07522}" presName="bgRect" presStyleLbl="bgShp" presStyleIdx="2" presStyleCnt="8"/>
      <dgm:spPr/>
    </dgm:pt>
    <dgm:pt modelId="{8A9A8D45-DEB1-45CD-BA4C-E661878151A4}" type="pres">
      <dgm:prSet presAssocID="{C88A674E-4864-4E37-B72B-59618CA0752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work"/>
        </a:ext>
      </dgm:extLst>
    </dgm:pt>
    <dgm:pt modelId="{88080451-A7DB-49BE-8F36-4B2AE5EBE048}" type="pres">
      <dgm:prSet presAssocID="{C88A674E-4864-4E37-B72B-59618CA07522}" presName="spaceRect" presStyleCnt="0"/>
      <dgm:spPr/>
    </dgm:pt>
    <dgm:pt modelId="{ED9FB896-794F-482C-88CA-035C5B25E8D1}" type="pres">
      <dgm:prSet presAssocID="{C88A674E-4864-4E37-B72B-59618CA07522}" presName="parTx" presStyleLbl="revTx" presStyleIdx="2" presStyleCnt="8">
        <dgm:presLayoutVars>
          <dgm:chMax val="0"/>
          <dgm:chPref val="0"/>
        </dgm:presLayoutVars>
      </dgm:prSet>
      <dgm:spPr/>
    </dgm:pt>
    <dgm:pt modelId="{F2358B09-F97F-491A-AADC-1377A916482C}" type="pres">
      <dgm:prSet presAssocID="{FBD84822-A960-446F-927F-599F2563DC86}" presName="sibTrans" presStyleCnt="0"/>
      <dgm:spPr/>
    </dgm:pt>
    <dgm:pt modelId="{8518A40E-5AA7-47A6-B49B-43734CF80BC7}" type="pres">
      <dgm:prSet presAssocID="{98149B6C-961A-4839-9192-0E8567B8436D}" presName="compNode" presStyleCnt="0"/>
      <dgm:spPr/>
    </dgm:pt>
    <dgm:pt modelId="{19ECCB27-7386-41FA-8DB8-8456D3B4D5C9}" type="pres">
      <dgm:prSet presAssocID="{98149B6C-961A-4839-9192-0E8567B8436D}" presName="bgRect" presStyleLbl="bgShp" presStyleIdx="3" presStyleCnt="8"/>
      <dgm:spPr/>
    </dgm:pt>
    <dgm:pt modelId="{832922C4-9391-4359-B5F8-D4D90E3B0BB1}" type="pres">
      <dgm:prSet presAssocID="{98149B6C-961A-4839-9192-0E8567B843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8A25EBEE-9F4C-4346-ADE2-DB338B7B930F}" type="pres">
      <dgm:prSet presAssocID="{98149B6C-961A-4839-9192-0E8567B8436D}" presName="spaceRect" presStyleCnt="0"/>
      <dgm:spPr/>
    </dgm:pt>
    <dgm:pt modelId="{1B168D73-1A5D-4974-A420-B3725F54B4CD}" type="pres">
      <dgm:prSet presAssocID="{98149B6C-961A-4839-9192-0E8567B8436D}" presName="parTx" presStyleLbl="revTx" presStyleIdx="3" presStyleCnt="8">
        <dgm:presLayoutVars>
          <dgm:chMax val="0"/>
          <dgm:chPref val="0"/>
        </dgm:presLayoutVars>
      </dgm:prSet>
      <dgm:spPr/>
    </dgm:pt>
    <dgm:pt modelId="{B8ECD6EF-F201-4960-96DF-50A890E4F6CF}" type="pres">
      <dgm:prSet presAssocID="{6271A6B4-0361-460D-B0EF-BE1E233BA15D}" presName="sibTrans" presStyleCnt="0"/>
      <dgm:spPr/>
    </dgm:pt>
    <dgm:pt modelId="{524A3691-AEDA-49F7-AE4E-399CC375D5C1}" type="pres">
      <dgm:prSet presAssocID="{D87D0EE9-863F-436A-A778-3421F492973F}" presName="compNode" presStyleCnt="0"/>
      <dgm:spPr/>
    </dgm:pt>
    <dgm:pt modelId="{89996996-8369-4AE4-B2D9-FEBE8B1F0CDB}" type="pres">
      <dgm:prSet presAssocID="{D87D0EE9-863F-436A-A778-3421F492973F}" presName="bgRect" presStyleLbl="bgShp" presStyleIdx="4" presStyleCnt="8"/>
      <dgm:spPr/>
    </dgm:pt>
    <dgm:pt modelId="{0E84DB92-5A47-4DDC-B8F6-47B6073BC551}" type="pres">
      <dgm:prSet presAssocID="{D87D0EE9-863F-436A-A778-3421F492973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eriodic Graph outline"/>
        </a:ext>
      </dgm:extLst>
    </dgm:pt>
    <dgm:pt modelId="{28D5FE92-3FE4-4A90-8BF5-54914FF545F2}" type="pres">
      <dgm:prSet presAssocID="{D87D0EE9-863F-436A-A778-3421F492973F}" presName="spaceRect" presStyleCnt="0"/>
      <dgm:spPr/>
    </dgm:pt>
    <dgm:pt modelId="{E52F386E-EAA6-4A2F-A75F-D93666D4C0BA}" type="pres">
      <dgm:prSet presAssocID="{D87D0EE9-863F-436A-A778-3421F492973F}" presName="parTx" presStyleLbl="revTx" presStyleIdx="4" presStyleCnt="8">
        <dgm:presLayoutVars>
          <dgm:chMax val="0"/>
          <dgm:chPref val="0"/>
        </dgm:presLayoutVars>
      </dgm:prSet>
      <dgm:spPr/>
    </dgm:pt>
    <dgm:pt modelId="{E3DFCC67-B97D-4582-84EC-BEBE4CB1B491}" type="pres">
      <dgm:prSet presAssocID="{8593C61A-842B-46E6-B8C6-4A0D06AE2C27}" presName="sibTrans" presStyleCnt="0"/>
      <dgm:spPr/>
    </dgm:pt>
    <dgm:pt modelId="{83457626-8C90-4B09-8AB8-DF409F2D6504}" type="pres">
      <dgm:prSet presAssocID="{F0E7756D-AF8A-4CAA-BB8B-6E5A9A64AB0F}" presName="compNode" presStyleCnt="0"/>
      <dgm:spPr/>
    </dgm:pt>
    <dgm:pt modelId="{3E50CB84-25FD-48E0-85BA-7D22E86F113A}" type="pres">
      <dgm:prSet presAssocID="{F0E7756D-AF8A-4CAA-BB8B-6E5A9A64AB0F}" presName="bgRect" presStyleLbl="bgShp" presStyleIdx="5" presStyleCnt="8"/>
      <dgm:spPr/>
    </dgm:pt>
    <dgm:pt modelId="{C6CBBEC5-5C4C-4115-B7EF-6B5488FD1869}" type="pres">
      <dgm:prSet presAssocID="{F0E7756D-AF8A-4CAA-BB8B-6E5A9A64AB0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py"/>
        </a:ext>
      </dgm:extLst>
    </dgm:pt>
    <dgm:pt modelId="{539098BF-A05E-45AF-A54E-4C446BE4556B}" type="pres">
      <dgm:prSet presAssocID="{F0E7756D-AF8A-4CAA-BB8B-6E5A9A64AB0F}" presName="spaceRect" presStyleCnt="0"/>
      <dgm:spPr/>
    </dgm:pt>
    <dgm:pt modelId="{14FA0190-9E43-4CD5-BD09-E4FF8336EF78}" type="pres">
      <dgm:prSet presAssocID="{F0E7756D-AF8A-4CAA-BB8B-6E5A9A64AB0F}" presName="parTx" presStyleLbl="revTx" presStyleIdx="5" presStyleCnt="8">
        <dgm:presLayoutVars>
          <dgm:chMax val="0"/>
          <dgm:chPref val="0"/>
        </dgm:presLayoutVars>
      </dgm:prSet>
      <dgm:spPr/>
    </dgm:pt>
    <dgm:pt modelId="{0148039B-7202-4E45-82E0-A634A273B9D5}" type="pres">
      <dgm:prSet presAssocID="{A6AFF4D7-BF2A-47A1-AC00-724C017C0744}" presName="sibTrans" presStyleCnt="0"/>
      <dgm:spPr/>
    </dgm:pt>
    <dgm:pt modelId="{D8C6B734-72B0-4AFA-899C-B94A5FABBD70}" type="pres">
      <dgm:prSet presAssocID="{BD5F80DA-82BA-4D63-BAFE-7E6C6BF39304}" presName="compNode" presStyleCnt="0"/>
      <dgm:spPr/>
    </dgm:pt>
    <dgm:pt modelId="{F379CCEF-6F30-47AC-9325-2BA707EA48BF}" type="pres">
      <dgm:prSet presAssocID="{BD5F80DA-82BA-4D63-BAFE-7E6C6BF39304}" presName="bgRect" presStyleLbl="bgShp" presStyleIdx="6" presStyleCnt="8"/>
      <dgm:spPr/>
    </dgm:pt>
    <dgm:pt modelId="{386C157E-9093-43B9-BE39-D2FE37A7101F}" type="pres">
      <dgm:prSet presAssocID="{BD5F80DA-82BA-4D63-BAFE-7E6C6BF3930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ecision"/>
        </a:ext>
      </dgm:extLst>
    </dgm:pt>
    <dgm:pt modelId="{A0F5A426-B409-42F3-A17E-C2C82C45F6B3}" type="pres">
      <dgm:prSet presAssocID="{BD5F80DA-82BA-4D63-BAFE-7E6C6BF39304}" presName="spaceRect" presStyleCnt="0"/>
      <dgm:spPr/>
    </dgm:pt>
    <dgm:pt modelId="{0E84C4CC-73BD-4758-9276-8F55E652992D}" type="pres">
      <dgm:prSet presAssocID="{BD5F80DA-82BA-4D63-BAFE-7E6C6BF39304}" presName="parTx" presStyleLbl="revTx" presStyleIdx="6" presStyleCnt="8">
        <dgm:presLayoutVars>
          <dgm:chMax val="0"/>
          <dgm:chPref val="0"/>
        </dgm:presLayoutVars>
      </dgm:prSet>
      <dgm:spPr/>
    </dgm:pt>
    <dgm:pt modelId="{2197372F-E4EF-434D-AFA3-014E398FAD4B}" type="pres">
      <dgm:prSet presAssocID="{EED601F3-BC8C-4C5D-A048-78782B4F0FB1}" presName="sibTrans" presStyleCnt="0"/>
      <dgm:spPr/>
    </dgm:pt>
    <dgm:pt modelId="{FF4DAE9A-6A0A-46B7-B9B1-DC388D1DFF3F}" type="pres">
      <dgm:prSet presAssocID="{940E536D-6B4A-4A62-BE12-5BA9BE52F1C9}" presName="compNode" presStyleCnt="0"/>
      <dgm:spPr/>
    </dgm:pt>
    <dgm:pt modelId="{117D7F9E-6654-4F23-A8B5-161E7841B9DB}" type="pres">
      <dgm:prSet presAssocID="{940E536D-6B4A-4A62-BE12-5BA9BE52F1C9}" presName="bgRect" presStyleLbl="bgShp" presStyleIdx="7" presStyleCnt="8"/>
      <dgm:spPr/>
    </dgm:pt>
    <dgm:pt modelId="{FA24DC8A-E334-42CE-AADF-370BE4925DDE}" type="pres">
      <dgm:prSet presAssocID="{940E536D-6B4A-4A62-BE12-5BA9BE52F1C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Flow"/>
        </a:ext>
      </dgm:extLst>
    </dgm:pt>
    <dgm:pt modelId="{3D1D48A2-F198-4AF0-B8D8-D5BF0F090A7E}" type="pres">
      <dgm:prSet presAssocID="{940E536D-6B4A-4A62-BE12-5BA9BE52F1C9}" presName="spaceRect" presStyleCnt="0"/>
      <dgm:spPr/>
    </dgm:pt>
    <dgm:pt modelId="{A9F6F954-844F-4DF1-A3C5-672731F7F117}" type="pres">
      <dgm:prSet presAssocID="{940E536D-6B4A-4A62-BE12-5BA9BE52F1C9}" presName="parTx" presStyleLbl="revTx" presStyleIdx="7" presStyleCnt="8">
        <dgm:presLayoutVars>
          <dgm:chMax val="0"/>
          <dgm:chPref val="0"/>
        </dgm:presLayoutVars>
      </dgm:prSet>
      <dgm:spPr/>
    </dgm:pt>
  </dgm:ptLst>
  <dgm:cxnLst>
    <dgm:cxn modelId="{48032010-890E-44C0-8087-F9C8E0DB2A5D}" type="presOf" srcId="{E918D702-3470-417E-A97C-4986ED3681E7}" destId="{2FB7BEE2-E84F-4D24-A917-E51F68975A73}" srcOrd="0" destOrd="0" presId="urn:microsoft.com/office/officeart/2018/2/layout/IconVerticalSolidList"/>
    <dgm:cxn modelId="{206DA612-733C-49DE-AF23-C90CE6A8DF18}" srcId="{E918D702-3470-417E-A97C-4986ED3681E7}" destId="{940E536D-6B4A-4A62-BE12-5BA9BE52F1C9}" srcOrd="7" destOrd="0" parTransId="{8924523E-9133-4D72-B378-19776F0C015D}" sibTransId="{0212CB6C-91DB-406F-97C4-2215EAF61B0C}"/>
    <dgm:cxn modelId="{A7F8E333-8147-4262-9FDC-50293D060407}" srcId="{E918D702-3470-417E-A97C-4986ED3681E7}" destId="{D87D0EE9-863F-436A-A778-3421F492973F}" srcOrd="4" destOrd="0" parTransId="{F3DDD0E8-BC0C-48B4-8568-AE6284815D1B}" sibTransId="{8593C61A-842B-46E6-B8C6-4A0D06AE2C27}"/>
    <dgm:cxn modelId="{67045534-E8DF-4B3E-999A-880028CBA6AF}" srcId="{E918D702-3470-417E-A97C-4986ED3681E7}" destId="{BD5F80DA-82BA-4D63-BAFE-7E6C6BF39304}" srcOrd="6" destOrd="0" parTransId="{A4CA3787-53B4-4F15-ADA8-3821542EF910}" sibTransId="{EED601F3-BC8C-4C5D-A048-78782B4F0FB1}"/>
    <dgm:cxn modelId="{0417B844-2219-488A-9F8D-159186664917}" srcId="{E918D702-3470-417E-A97C-4986ED3681E7}" destId="{5FB668CF-1030-4D29-9EE4-6EB96B4161ED}" srcOrd="1" destOrd="0" parTransId="{ED929D5F-9CC0-4E3B-8091-FFD25BAB0833}" sibTransId="{A47CEC87-3B29-409C-9930-009BE726BCDD}"/>
    <dgm:cxn modelId="{864BA246-DA13-44E7-A9C2-607B795B801E}" srcId="{E918D702-3470-417E-A97C-4986ED3681E7}" destId="{98149B6C-961A-4839-9192-0E8567B8436D}" srcOrd="3" destOrd="0" parTransId="{F6B98D31-C9C9-4993-8562-04BE133E2FDA}" sibTransId="{6271A6B4-0361-460D-B0EF-BE1E233BA15D}"/>
    <dgm:cxn modelId="{3E492A68-C3D3-4CFB-9180-5829E8B87D43}" type="presOf" srcId="{1118F5AA-6CAE-4311-AA95-5D686974731C}" destId="{3DC99691-AFFE-4A58-8658-7085A66C7339}" srcOrd="0" destOrd="0" presId="urn:microsoft.com/office/officeart/2018/2/layout/IconVerticalSolidList"/>
    <dgm:cxn modelId="{1CB50A85-43AD-4304-BEF0-A2CEF7A64F9E}" type="presOf" srcId="{C88A674E-4864-4E37-B72B-59618CA07522}" destId="{ED9FB896-794F-482C-88CA-035C5B25E8D1}" srcOrd="0" destOrd="0" presId="urn:microsoft.com/office/officeart/2018/2/layout/IconVerticalSolidList"/>
    <dgm:cxn modelId="{B932798B-CF4C-4AC0-9064-DBD8DB5A35FA}" srcId="{E918D702-3470-417E-A97C-4986ED3681E7}" destId="{1118F5AA-6CAE-4311-AA95-5D686974731C}" srcOrd="0" destOrd="0" parTransId="{B945E27D-7435-4159-B480-9A6F1C9DB7BC}" sibTransId="{7CC218D0-0FB3-4940-9735-5F7BD3D68DAE}"/>
    <dgm:cxn modelId="{157644AE-6C5E-4D4C-B938-B1FEBE359353}" type="presOf" srcId="{98149B6C-961A-4839-9192-0E8567B8436D}" destId="{1B168D73-1A5D-4974-A420-B3725F54B4CD}" srcOrd="0" destOrd="0" presId="urn:microsoft.com/office/officeart/2018/2/layout/IconVerticalSolidList"/>
    <dgm:cxn modelId="{4D05BBC3-1AEC-4D62-8948-9EFED7C9DCFB}" type="presOf" srcId="{5FB668CF-1030-4D29-9EE4-6EB96B4161ED}" destId="{95ECBBC5-F41B-4A0C-A56C-6C74CBE8D3F0}" srcOrd="0" destOrd="0" presId="urn:microsoft.com/office/officeart/2018/2/layout/IconVerticalSolidList"/>
    <dgm:cxn modelId="{6208A6C6-2493-49E5-8788-4BF6F605DF88}" type="presOf" srcId="{BD5F80DA-82BA-4D63-BAFE-7E6C6BF39304}" destId="{0E84C4CC-73BD-4758-9276-8F55E652992D}" srcOrd="0" destOrd="0" presId="urn:microsoft.com/office/officeart/2018/2/layout/IconVerticalSolidList"/>
    <dgm:cxn modelId="{D205CFCD-A767-445C-B961-309D955D8557}" srcId="{E918D702-3470-417E-A97C-4986ED3681E7}" destId="{F0E7756D-AF8A-4CAA-BB8B-6E5A9A64AB0F}" srcOrd="5" destOrd="0" parTransId="{7E81E88F-970C-4854-AF0E-35B8F22B17A8}" sibTransId="{A6AFF4D7-BF2A-47A1-AC00-724C017C0744}"/>
    <dgm:cxn modelId="{51BC12D3-FD41-4718-95D7-C31C1E9BEED3}" type="presOf" srcId="{D87D0EE9-863F-436A-A778-3421F492973F}" destId="{E52F386E-EAA6-4A2F-A75F-D93666D4C0BA}" srcOrd="0" destOrd="0" presId="urn:microsoft.com/office/officeart/2018/2/layout/IconVerticalSolidList"/>
    <dgm:cxn modelId="{4C6F9DD3-3AC3-4F79-9A1C-DB2223C82139}" srcId="{E918D702-3470-417E-A97C-4986ED3681E7}" destId="{C88A674E-4864-4E37-B72B-59618CA07522}" srcOrd="2" destOrd="0" parTransId="{7F76541B-14E0-4069-AEE5-F1383AB1E6F7}" sibTransId="{FBD84822-A960-446F-927F-599F2563DC86}"/>
    <dgm:cxn modelId="{5B07F4D7-C122-4146-938E-3BDE44C7F80E}" type="presOf" srcId="{940E536D-6B4A-4A62-BE12-5BA9BE52F1C9}" destId="{A9F6F954-844F-4DF1-A3C5-672731F7F117}" srcOrd="0" destOrd="0" presId="urn:microsoft.com/office/officeart/2018/2/layout/IconVerticalSolidList"/>
    <dgm:cxn modelId="{6AE2A3F5-1E18-495F-AC31-C581218E2E8A}" type="presOf" srcId="{F0E7756D-AF8A-4CAA-BB8B-6E5A9A64AB0F}" destId="{14FA0190-9E43-4CD5-BD09-E4FF8336EF78}" srcOrd="0" destOrd="0" presId="urn:microsoft.com/office/officeart/2018/2/layout/IconVerticalSolidList"/>
    <dgm:cxn modelId="{D519E950-ED25-4C18-B3E6-7FF985309CFC}" type="presParOf" srcId="{2FB7BEE2-E84F-4D24-A917-E51F68975A73}" destId="{51FBF6E3-C034-47F7-9735-45BCB022CF86}" srcOrd="0" destOrd="0" presId="urn:microsoft.com/office/officeart/2018/2/layout/IconVerticalSolidList"/>
    <dgm:cxn modelId="{044B8B99-CFBB-47CB-90A1-BF57C828D694}" type="presParOf" srcId="{51FBF6E3-C034-47F7-9735-45BCB022CF86}" destId="{1CA63AE0-CCFE-4B58-BFD1-B0CEB9C81A16}" srcOrd="0" destOrd="0" presId="urn:microsoft.com/office/officeart/2018/2/layout/IconVerticalSolidList"/>
    <dgm:cxn modelId="{DA65B488-C7F9-4862-888A-07A42A81DD32}" type="presParOf" srcId="{51FBF6E3-C034-47F7-9735-45BCB022CF86}" destId="{24B9D07D-17E2-4F6A-B98E-C208D92FDB24}" srcOrd="1" destOrd="0" presId="urn:microsoft.com/office/officeart/2018/2/layout/IconVerticalSolidList"/>
    <dgm:cxn modelId="{BDB8BE59-67C5-458B-A251-B8D4222F74F7}" type="presParOf" srcId="{51FBF6E3-C034-47F7-9735-45BCB022CF86}" destId="{B3CB193A-9981-40F8-BABB-85DE25270049}" srcOrd="2" destOrd="0" presId="urn:microsoft.com/office/officeart/2018/2/layout/IconVerticalSolidList"/>
    <dgm:cxn modelId="{852FB89F-51BD-4673-B299-A5AE765646AF}" type="presParOf" srcId="{51FBF6E3-C034-47F7-9735-45BCB022CF86}" destId="{3DC99691-AFFE-4A58-8658-7085A66C7339}" srcOrd="3" destOrd="0" presId="urn:microsoft.com/office/officeart/2018/2/layout/IconVerticalSolidList"/>
    <dgm:cxn modelId="{02AAC940-5C10-43A7-BC59-B78F3E4C10E6}" type="presParOf" srcId="{2FB7BEE2-E84F-4D24-A917-E51F68975A73}" destId="{CE6F9CD4-B9F5-49A5-8B2F-EEF80AF4BA23}" srcOrd="1" destOrd="0" presId="urn:microsoft.com/office/officeart/2018/2/layout/IconVerticalSolidList"/>
    <dgm:cxn modelId="{42F1F519-7D85-45A2-951C-295821C8344F}" type="presParOf" srcId="{2FB7BEE2-E84F-4D24-A917-E51F68975A73}" destId="{609CE212-DC6B-4C3F-BE02-EE01E13E4CE7}" srcOrd="2" destOrd="0" presId="urn:microsoft.com/office/officeart/2018/2/layout/IconVerticalSolidList"/>
    <dgm:cxn modelId="{139ED601-6104-48B8-B79D-A1B73C3AF75C}" type="presParOf" srcId="{609CE212-DC6B-4C3F-BE02-EE01E13E4CE7}" destId="{01263B21-1409-40CC-8328-0F90DB791583}" srcOrd="0" destOrd="0" presId="urn:microsoft.com/office/officeart/2018/2/layout/IconVerticalSolidList"/>
    <dgm:cxn modelId="{6CD01928-6219-44C2-B270-363A0C42FD0C}" type="presParOf" srcId="{609CE212-DC6B-4C3F-BE02-EE01E13E4CE7}" destId="{355BC4AD-66E0-4B58-8BAF-A03E420BAC1D}" srcOrd="1" destOrd="0" presId="urn:microsoft.com/office/officeart/2018/2/layout/IconVerticalSolidList"/>
    <dgm:cxn modelId="{B9187F1F-6418-4521-8B3C-72A1C522F433}" type="presParOf" srcId="{609CE212-DC6B-4C3F-BE02-EE01E13E4CE7}" destId="{082B4C60-5FD3-4921-BE95-188D2B147EA7}" srcOrd="2" destOrd="0" presId="urn:microsoft.com/office/officeart/2018/2/layout/IconVerticalSolidList"/>
    <dgm:cxn modelId="{E2C84A5D-1F07-4263-88CD-B7CD18043FD9}" type="presParOf" srcId="{609CE212-DC6B-4C3F-BE02-EE01E13E4CE7}" destId="{95ECBBC5-F41B-4A0C-A56C-6C74CBE8D3F0}" srcOrd="3" destOrd="0" presId="urn:microsoft.com/office/officeart/2018/2/layout/IconVerticalSolidList"/>
    <dgm:cxn modelId="{7C41794A-5692-414B-8AC9-52F5F33A7402}" type="presParOf" srcId="{2FB7BEE2-E84F-4D24-A917-E51F68975A73}" destId="{1DAEEE21-1C5D-4BA4-9A8E-A978D9E415B5}" srcOrd="3" destOrd="0" presId="urn:microsoft.com/office/officeart/2018/2/layout/IconVerticalSolidList"/>
    <dgm:cxn modelId="{56D486B7-9247-4999-8D2A-53130CD29BD6}" type="presParOf" srcId="{2FB7BEE2-E84F-4D24-A917-E51F68975A73}" destId="{4ED07564-4BB1-4784-B8E1-785BE164B5D9}" srcOrd="4" destOrd="0" presId="urn:microsoft.com/office/officeart/2018/2/layout/IconVerticalSolidList"/>
    <dgm:cxn modelId="{1CE359ED-B801-4572-8EBC-95AC0064AAAC}" type="presParOf" srcId="{4ED07564-4BB1-4784-B8E1-785BE164B5D9}" destId="{D35CD920-205E-480A-9E5D-F87E264D097D}" srcOrd="0" destOrd="0" presId="urn:microsoft.com/office/officeart/2018/2/layout/IconVerticalSolidList"/>
    <dgm:cxn modelId="{44C32288-E2F7-44A8-AEA2-CC6CDB8C2082}" type="presParOf" srcId="{4ED07564-4BB1-4784-B8E1-785BE164B5D9}" destId="{8A9A8D45-DEB1-45CD-BA4C-E661878151A4}" srcOrd="1" destOrd="0" presId="urn:microsoft.com/office/officeart/2018/2/layout/IconVerticalSolidList"/>
    <dgm:cxn modelId="{C91EB5FD-5F7F-43A0-9030-818F887C8437}" type="presParOf" srcId="{4ED07564-4BB1-4784-B8E1-785BE164B5D9}" destId="{88080451-A7DB-49BE-8F36-4B2AE5EBE048}" srcOrd="2" destOrd="0" presId="urn:microsoft.com/office/officeart/2018/2/layout/IconVerticalSolidList"/>
    <dgm:cxn modelId="{CE1CD32E-3E2D-44FA-84C3-CC420FF5BF03}" type="presParOf" srcId="{4ED07564-4BB1-4784-B8E1-785BE164B5D9}" destId="{ED9FB896-794F-482C-88CA-035C5B25E8D1}" srcOrd="3" destOrd="0" presId="urn:microsoft.com/office/officeart/2018/2/layout/IconVerticalSolidList"/>
    <dgm:cxn modelId="{4EF58A93-483C-42BD-A93D-8966B7CD8C61}" type="presParOf" srcId="{2FB7BEE2-E84F-4D24-A917-E51F68975A73}" destId="{F2358B09-F97F-491A-AADC-1377A916482C}" srcOrd="5" destOrd="0" presId="urn:microsoft.com/office/officeart/2018/2/layout/IconVerticalSolidList"/>
    <dgm:cxn modelId="{ABAFB209-2361-42DD-8052-7C37631DE680}" type="presParOf" srcId="{2FB7BEE2-E84F-4D24-A917-E51F68975A73}" destId="{8518A40E-5AA7-47A6-B49B-43734CF80BC7}" srcOrd="6" destOrd="0" presId="urn:microsoft.com/office/officeart/2018/2/layout/IconVerticalSolidList"/>
    <dgm:cxn modelId="{BFBBF58E-B95D-40F2-87CA-18AC273F9CC8}" type="presParOf" srcId="{8518A40E-5AA7-47A6-B49B-43734CF80BC7}" destId="{19ECCB27-7386-41FA-8DB8-8456D3B4D5C9}" srcOrd="0" destOrd="0" presId="urn:microsoft.com/office/officeart/2018/2/layout/IconVerticalSolidList"/>
    <dgm:cxn modelId="{CA17D3EB-FD59-4818-B30D-C9033F3BDE12}" type="presParOf" srcId="{8518A40E-5AA7-47A6-B49B-43734CF80BC7}" destId="{832922C4-9391-4359-B5F8-D4D90E3B0BB1}" srcOrd="1" destOrd="0" presId="urn:microsoft.com/office/officeart/2018/2/layout/IconVerticalSolidList"/>
    <dgm:cxn modelId="{C998AC0E-4B33-4984-A70A-3BD498AB94B9}" type="presParOf" srcId="{8518A40E-5AA7-47A6-B49B-43734CF80BC7}" destId="{8A25EBEE-9F4C-4346-ADE2-DB338B7B930F}" srcOrd="2" destOrd="0" presId="urn:microsoft.com/office/officeart/2018/2/layout/IconVerticalSolidList"/>
    <dgm:cxn modelId="{8A1216D2-B07D-49D2-A311-78CF525D82F5}" type="presParOf" srcId="{8518A40E-5AA7-47A6-B49B-43734CF80BC7}" destId="{1B168D73-1A5D-4974-A420-B3725F54B4CD}" srcOrd="3" destOrd="0" presId="urn:microsoft.com/office/officeart/2018/2/layout/IconVerticalSolidList"/>
    <dgm:cxn modelId="{65A6436D-43D1-40D5-B262-8955E8B8A6FF}" type="presParOf" srcId="{2FB7BEE2-E84F-4D24-A917-E51F68975A73}" destId="{B8ECD6EF-F201-4960-96DF-50A890E4F6CF}" srcOrd="7" destOrd="0" presId="urn:microsoft.com/office/officeart/2018/2/layout/IconVerticalSolidList"/>
    <dgm:cxn modelId="{BF4C882A-585B-44FC-9A4A-83BA846F1D74}" type="presParOf" srcId="{2FB7BEE2-E84F-4D24-A917-E51F68975A73}" destId="{524A3691-AEDA-49F7-AE4E-399CC375D5C1}" srcOrd="8" destOrd="0" presId="urn:microsoft.com/office/officeart/2018/2/layout/IconVerticalSolidList"/>
    <dgm:cxn modelId="{6294C19E-DB3F-4587-B722-008C3B5D4D3F}" type="presParOf" srcId="{524A3691-AEDA-49F7-AE4E-399CC375D5C1}" destId="{89996996-8369-4AE4-B2D9-FEBE8B1F0CDB}" srcOrd="0" destOrd="0" presId="urn:microsoft.com/office/officeart/2018/2/layout/IconVerticalSolidList"/>
    <dgm:cxn modelId="{4086BA08-669B-45BF-AF77-1BFF09B12661}" type="presParOf" srcId="{524A3691-AEDA-49F7-AE4E-399CC375D5C1}" destId="{0E84DB92-5A47-4DDC-B8F6-47B6073BC551}" srcOrd="1" destOrd="0" presId="urn:microsoft.com/office/officeart/2018/2/layout/IconVerticalSolidList"/>
    <dgm:cxn modelId="{0EE2C99D-75F8-4E7A-854F-4A889D076952}" type="presParOf" srcId="{524A3691-AEDA-49F7-AE4E-399CC375D5C1}" destId="{28D5FE92-3FE4-4A90-8BF5-54914FF545F2}" srcOrd="2" destOrd="0" presId="urn:microsoft.com/office/officeart/2018/2/layout/IconVerticalSolidList"/>
    <dgm:cxn modelId="{3C7727E7-7C29-4B03-8A59-44775065FFE6}" type="presParOf" srcId="{524A3691-AEDA-49F7-AE4E-399CC375D5C1}" destId="{E52F386E-EAA6-4A2F-A75F-D93666D4C0BA}" srcOrd="3" destOrd="0" presId="urn:microsoft.com/office/officeart/2018/2/layout/IconVerticalSolidList"/>
    <dgm:cxn modelId="{4370244D-4550-4243-B43F-2DE4A8BAC58B}" type="presParOf" srcId="{2FB7BEE2-E84F-4D24-A917-E51F68975A73}" destId="{E3DFCC67-B97D-4582-84EC-BEBE4CB1B491}" srcOrd="9" destOrd="0" presId="urn:microsoft.com/office/officeart/2018/2/layout/IconVerticalSolidList"/>
    <dgm:cxn modelId="{15F9EB74-8DBE-4958-9DB2-229C664AA6C3}" type="presParOf" srcId="{2FB7BEE2-E84F-4D24-A917-E51F68975A73}" destId="{83457626-8C90-4B09-8AB8-DF409F2D6504}" srcOrd="10" destOrd="0" presId="urn:microsoft.com/office/officeart/2018/2/layout/IconVerticalSolidList"/>
    <dgm:cxn modelId="{8C786871-08D2-49D0-A00F-8A687250FBEA}" type="presParOf" srcId="{83457626-8C90-4B09-8AB8-DF409F2D6504}" destId="{3E50CB84-25FD-48E0-85BA-7D22E86F113A}" srcOrd="0" destOrd="0" presId="urn:microsoft.com/office/officeart/2018/2/layout/IconVerticalSolidList"/>
    <dgm:cxn modelId="{0437D49B-9BB2-4FED-964D-7657878A047E}" type="presParOf" srcId="{83457626-8C90-4B09-8AB8-DF409F2D6504}" destId="{C6CBBEC5-5C4C-4115-B7EF-6B5488FD1869}" srcOrd="1" destOrd="0" presId="urn:microsoft.com/office/officeart/2018/2/layout/IconVerticalSolidList"/>
    <dgm:cxn modelId="{C6EED4B5-1524-41F8-B895-A60B35230FFE}" type="presParOf" srcId="{83457626-8C90-4B09-8AB8-DF409F2D6504}" destId="{539098BF-A05E-45AF-A54E-4C446BE4556B}" srcOrd="2" destOrd="0" presId="urn:microsoft.com/office/officeart/2018/2/layout/IconVerticalSolidList"/>
    <dgm:cxn modelId="{6C527AC0-31D5-4694-ABDB-82C8CFCBC188}" type="presParOf" srcId="{83457626-8C90-4B09-8AB8-DF409F2D6504}" destId="{14FA0190-9E43-4CD5-BD09-E4FF8336EF78}" srcOrd="3" destOrd="0" presId="urn:microsoft.com/office/officeart/2018/2/layout/IconVerticalSolidList"/>
    <dgm:cxn modelId="{AE20A432-5692-4E73-899B-4A729071C588}" type="presParOf" srcId="{2FB7BEE2-E84F-4D24-A917-E51F68975A73}" destId="{0148039B-7202-4E45-82E0-A634A273B9D5}" srcOrd="11" destOrd="0" presId="urn:microsoft.com/office/officeart/2018/2/layout/IconVerticalSolidList"/>
    <dgm:cxn modelId="{D77E0DF0-FF5A-4847-A164-3B52B123FFFE}" type="presParOf" srcId="{2FB7BEE2-E84F-4D24-A917-E51F68975A73}" destId="{D8C6B734-72B0-4AFA-899C-B94A5FABBD70}" srcOrd="12" destOrd="0" presId="urn:microsoft.com/office/officeart/2018/2/layout/IconVerticalSolidList"/>
    <dgm:cxn modelId="{BB128056-FCAB-4035-A6A4-6553F67E4E07}" type="presParOf" srcId="{D8C6B734-72B0-4AFA-899C-B94A5FABBD70}" destId="{F379CCEF-6F30-47AC-9325-2BA707EA48BF}" srcOrd="0" destOrd="0" presId="urn:microsoft.com/office/officeart/2018/2/layout/IconVerticalSolidList"/>
    <dgm:cxn modelId="{E161EE96-C4B0-4569-B2C2-ADF46C4DF58D}" type="presParOf" srcId="{D8C6B734-72B0-4AFA-899C-B94A5FABBD70}" destId="{386C157E-9093-43B9-BE39-D2FE37A7101F}" srcOrd="1" destOrd="0" presId="urn:microsoft.com/office/officeart/2018/2/layout/IconVerticalSolidList"/>
    <dgm:cxn modelId="{AC051061-FFE8-488D-A4F5-D5A7AC2AC33C}" type="presParOf" srcId="{D8C6B734-72B0-4AFA-899C-B94A5FABBD70}" destId="{A0F5A426-B409-42F3-A17E-C2C82C45F6B3}" srcOrd="2" destOrd="0" presId="urn:microsoft.com/office/officeart/2018/2/layout/IconVerticalSolidList"/>
    <dgm:cxn modelId="{2D46619A-9C18-40B8-B3F6-A2CA0980851C}" type="presParOf" srcId="{D8C6B734-72B0-4AFA-899C-B94A5FABBD70}" destId="{0E84C4CC-73BD-4758-9276-8F55E652992D}" srcOrd="3" destOrd="0" presId="urn:microsoft.com/office/officeart/2018/2/layout/IconVerticalSolidList"/>
    <dgm:cxn modelId="{C8B619D0-00D4-4915-9A0E-222806196041}" type="presParOf" srcId="{2FB7BEE2-E84F-4D24-A917-E51F68975A73}" destId="{2197372F-E4EF-434D-AFA3-014E398FAD4B}" srcOrd="13" destOrd="0" presId="urn:microsoft.com/office/officeart/2018/2/layout/IconVerticalSolidList"/>
    <dgm:cxn modelId="{4A67F9F0-52C6-45D1-9EB8-55542CEEA4E3}" type="presParOf" srcId="{2FB7BEE2-E84F-4D24-A917-E51F68975A73}" destId="{FF4DAE9A-6A0A-46B7-B9B1-DC388D1DFF3F}" srcOrd="14" destOrd="0" presId="urn:microsoft.com/office/officeart/2018/2/layout/IconVerticalSolidList"/>
    <dgm:cxn modelId="{BBED2696-D6DC-42DF-851F-2DA7538131DA}" type="presParOf" srcId="{FF4DAE9A-6A0A-46B7-B9B1-DC388D1DFF3F}" destId="{117D7F9E-6654-4F23-A8B5-161E7841B9DB}" srcOrd="0" destOrd="0" presId="urn:microsoft.com/office/officeart/2018/2/layout/IconVerticalSolidList"/>
    <dgm:cxn modelId="{BE0FC54C-9914-45FB-8F10-75D081269016}" type="presParOf" srcId="{FF4DAE9A-6A0A-46B7-B9B1-DC388D1DFF3F}" destId="{FA24DC8A-E334-42CE-AADF-370BE4925DDE}" srcOrd="1" destOrd="0" presId="urn:microsoft.com/office/officeart/2018/2/layout/IconVerticalSolidList"/>
    <dgm:cxn modelId="{168CCA41-43B2-4F99-AB50-10273DB795E8}" type="presParOf" srcId="{FF4DAE9A-6A0A-46B7-B9B1-DC388D1DFF3F}" destId="{3D1D48A2-F198-4AF0-B8D8-D5BF0F090A7E}" srcOrd="2" destOrd="0" presId="urn:microsoft.com/office/officeart/2018/2/layout/IconVerticalSolidList"/>
    <dgm:cxn modelId="{406D21AD-043C-408E-9D3E-9ADB6C2C3266}" type="presParOf" srcId="{FF4DAE9A-6A0A-46B7-B9B1-DC388D1DFF3F}" destId="{A9F6F954-844F-4DF1-A3C5-672731F7F1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86F5C9-7A04-4000-8504-01536F0C3C4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C7F12BA9-0007-425C-924C-7C377E5D20E0}">
      <dgm:prSet/>
      <dgm:spPr/>
      <dgm:t>
        <a:bodyPr/>
        <a:lstStyle/>
        <a:p>
          <a:r>
            <a:rPr lang="en-GB" b="1" dirty="0"/>
            <a:t>Understanding Socio-Economic Factors:</a:t>
          </a:r>
          <a:r>
            <a:rPr lang="en-GB" dirty="0"/>
            <a:t> The study aims to gain a deeper understanding of the socio-economic factors influencing fertility rates in Swiss districts. Insights from this analysis are crucial for effective policy-making and planning, ensuring balanced and sustainable development for the future.</a:t>
          </a:r>
          <a:endParaRPr lang="en-US" dirty="0"/>
        </a:p>
      </dgm:t>
    </dgm:pt>
    <dgm:pt modelId="{22217B66-56B8-4289-A7DC-F704B724CA01}" type="parTrans" cxnId="{F7FF348E-C707-4049-AD2A-D53A26309415}">
      <dgm:prSet/>
      <dgm:spPr/>
      <dgm:t>
        <a:bodyPr/>
        <a:lstStyle/>
        <a:p>
          <a:endParaRPr lang="en-US"/>
        </a:p>
      </dgm:t>
    </dgm:pt>
    <dgm:pt modelId="{75048774-3CDA-4C8F-BECA-F939F1997432}" type="sibTrans" cxnId="{F7FF348E-C707-4049-AD2A-D53A26309415}">
      <dgm:prSet phldrT="1" phldr="0"/>
      <dgm:spPr/>
      <dgm:t>
        <a:bodyPr/>
        <a:lstStyle/>
        <a:p>
          <a:r>
            <a:rPr lang="en-US"/>
            <a:t>1</a:t>
          </a:r>
        </a:p>
      </dgm:t>
    </dgm:pt>
    <dgm:pt modelId="{5C9C957E-BD4F-4F3F-A692-C60B9EEC2649}">
      <dgm:prSet/>
      <dgm:spPr/>
      <dgm:t>
        <a:bodyPr/>
        <a:lstStyle/>
        <a:p>
          <a:r>
            <a:rPr lang="en-GB" b="1"/>
            <a:t>Contributing to Demographic Discourse:</a:t>
          </a:r>
          <a:r>
            <a:rPr lang="en-GB"/>
            <a:t> This research contributes to the broader discourse on demographic trends and their implications. By examining the intricacies of fertility rates and their determinants, the study offers valuable information for researchers and policymakers, enhancing their ability to make informed decisions.</a:t>
          </a:r>
        </a:p>
      </dgm:t>
    </dgm:pt>
    <dgm:pt modelId="{096F4424-ADBD-493D-ACC1-6BDD7E59071D}" type="parTrans" cxnId="{DD5E69AB-0DFF-473E-8B96-F2289A3C4CE2}">
      <dgm:prSet/>
      <dgm:spPr/>
      <dgm:t>
        <a:bodyPr/>
        <a:lstStyle/>
        <a:p>
          <a:endParaRPr lang="en-US"/>
        </a:p>
      </dgm:t>
    </dgm:pt>
    <dgm:pt modelId="{1415A91E-0239-402F-BE75-61348B8A6993}" type="sibTrans" cxnId="{DD5E69AB-0DFF-473E-8B96-F2289A3C4CE2}">
      <dgm:prSet phldrT="2" phldr="0"/>
      <dgm:spPr/>
      <dgm:t>
        <a:bodyPr/>
        <a:lstStyle/>
        <a:p>
          <a:r>
            <a:rPr lang="en-US"/>
            <a:t>2</a:t>
          </a:r>
        </a:p>
      </dgm:t>
    </dgm:pt>
    <dgm:pt modelId="{1BF7D905-ED4B-43B2-A937-2F4846B10B56}" type="pres">
      <dgm:prSet presAssocID="{1686F5C9-7A04-4000-8504-01536F0C3C46}" presName="Name0" presStyleCnt="0">
        <dgm:presLayoutVars>
          <dgm:animLvl val="lvl"/>
          <dgm:resizeHandles val="exact"/>
        </dgm:presLayoutVars>
      </dgm:prSet>
      <dgm:spPr/>
    </dgm:pt>
    <dgm:pt modelId="{ECF2F57F-A5AB-4E02-B363-A6D12E25AD60}" type="pres">
      <dgm:prSet presAssocID="{C7F12BA9-0007-425C-924C-7C377E5D20E0}" presName="compositeNode" presStyleCnt="0">
        <dgm:presLayoutVars>
          <dgm:bulletEnabled val="1"/>
        </dgm:presLayoutVars>
      </dgm:prSet>
      <dgm:spPr/>
    </dgm:pt>
    <dgm:pt modelId="{3D1963C7-576F-431D-8319-E035550B2EC4}" type="pres">
      <dgm:prSet presAssocID="{C7F12BA9-0007-425C-924C-7C377E5D20E0}" presName="bgRect" presStyleLbl="bgAccFollowNode1" presStyleIdx="0" presStyleCnt="2"/>
      <dgm:spPr/>
    </dgm:pt>
    <dgm:pt modelId="{8DAF45B5-03AE-44B2-A10A-88BF6946C35E}" type="pres">
      <dgm:prSet presAssocID="{75048774-3CDA-4C8F-BECA-F939F1997432}" presName="sibTransNodeCircle" presStyleLbl="alignNode1" presStyleIdx="0" presStyleCnt="4">
        <dgm:presLayoutVars>
          <dgm:chMax val="0"/>
          <dgm:bulletEnabled/>
        </dgm:presLayoutVars>
      </dgm:prSet>
      <dgm:spPr/>
    </dgm:pt>
    <dgm:pt modelId="{89589350-A40E-4C7E-B24C-11804D7B4459}" type="pres">
      <dgm:prSet presAssocID="{C7F12BA9-0007-425C-924C-7C377E5D20E0}" presName="bottomLine" presStyleLbl="alignNode1" presStyleIdx="1" presStyleCnt="4">
        <dgm:presLayoutVars/>
      </dgm:prSet>
      <dgm:spPr/>
    </dgm:pt>
    <dgm:pt modelId="{467221DF-F0B5-4999-BB5B-F560E0ED2729}" type="pres">
      <dgm:prSet presAssocID="{C7F12BA9-0007-425C-924C-7C377E5D20E0}" presName="nodeText" presStyleLbl="bgAccFollowNode1" presStyleIdx="0" presStyleCnt="2">
        <dgm:presLayoutVars>
          <dgm:bulletEnabled val="1"/>
        </dgm:presLayoutVars>
      </dgm:prSet>
      <dgm:spPr/>
    </dgm:pt>
    <dgm:pt modelId="{356CE7CE-EC49-4356-97A6-7EC0F6C2D6F6}" type="pres">
      <dgm:prSet presAssocID="{75048774-3CDA-4C8F-BECA-F939F1997432}" presName="sibTrans" presStyleCnt="0"/>
      <dgm:spPr/>
    </dgm:pt>
    <dgm:pt modelId="{E7F05F8C-73DF-436E-8BA2-264DEF14DF52}" type="pres">
      <dgm:prSet presAssocID="{5C9C957E-BD4F-4F3F-A692-C60B9EEC2649}" presName="compositeNode" presStyleCnt="0">
        <dgm:presLayoutVars>
          <dgm:bulletEnabled val="1"/>
        </dgm:presLayoutVars>
      </dgm:prSet>
      <dgm:spPr/>
    </dgm:pt>
    <dgm:pt modelId="{009CA581-4C3A-4257-82D4-29C885A5F04D}" type="pres">
      <dgm:prSet presAssocID="{5C9C957E-BD4F-4F3F-A692-C60B9EEC2649}" presName="bgRect" presStyleLbl="bgAccFollowNode1" presStyleIdx="1" presStyleCnt="2"/>
      <dgm:spPr/>
    </dgm:pt>
    <dgm:pt modelId="{96D78E54-58EE-41D9-AFB9-1966139607F8}" type="pres">
      <dgm:prSet presAssocID="{1415A91E-0239-402F-BE75-61348B8A6993}" presName="sibTransNodeCircle" presStyleLbl="alignNode1" presStyleIdx="2" presStyleCnt="4">
        <dgm:presLayoutVars>
          <dgm:chMax val="0"/>
          <dgm:bulletEnabled/>
        </dgm:presLayoutVars>
      </dgm:prSet>
      <dgm:spPr/>
    </dgm:pt>
    <dgm:pt modelId="{8A1DBB31-2FD2-447B-BF1A-C3591C0334F5}" type="pres">
      <dgm:prSet presAssocID="{5C9C957E-BD4F-4F3F-A692-C60B9EEC2649}" presName="bottomLine" presStyleLbl="alignNode1" presStyleIdx="3" presStyleCnt="4">
        <dgm:presLayoutVars/>
      </dgm:prSet>
      <dgm:spPr/>
    </dgm:pt>
    <dgm:pt modelId="{7EE5C918-9CA3-44C2-B4E0-8C656AD8EC08}" type="pres">
      <dgm:prSet presAssocID="{5C9C957E-BD4F-4F3F-A692-C60B9EEC2649}" presName="nodeText" presStyleLbl="bgAccFollowNode1" presStyleIdx="1" presStyleCnt="2">
        <dgm:presLayoutVars>
          <dgm:bulletEnabled val="1"/>
        </dgm:presLayoutVars>
      </dgm:prSet>
      <dgm:spPr/>
    </dgm:pt>
  </dgm:ptLst>
  <dgm:cxnLst>
    <dgm:cxn modelId="{CE44B93F-2A80-405C-8EC0-A876C3279938}" type="presOf" srcId="{C7F12BA9-0007-425C-924C-7C377E5D20E0}" destId="{467221DF-F0B5-4999-BB5B-F560E0ED2729}" srcOrd="1" destOrd="0" presId="urn:microsoft.com/office/officeart/2016/7/layout/BasicLinearProcessNumbered"/>
    <dgm:cxn modelId="{392A0161-65B0-4170-B564-F5CFF1C4C59F}" type="presOf" srcId="{C7F12BA9-0007-425C-924C-7C377E5D20E0}" destId="{3D1963C7-576F-431D-8319-E035550B2EC4}" srcOrd="0" destOrd="0" presId="urn:microsoft.com/office/officeart/2016/7/layout/BasicLinearProcessNumbered"/>
    <dgm:cxn modelId="{B9917558-C435-4302-BF4B-FEC0C358D976}" type="presOf" srcId="{5C9C957E-BD4F-4F3F-A692-C60B9EEC2649}" destId="{009CA581-4C3A-4257-82D4-29C885A5F04D}" srcOrd="0" destOrd="0" presId="urn:microsoft.com/office/officeart/2016/7/layout/BasicLinearProcessNumbered"/>
    <dgm:cxn modelId="{F7FF348E-C707-4049-AD2A-D53A26309415}" srcId="{1686F5C9-7A04-4000-8504-01536F0C3C46}" destId="{C7F12BA9-0007-425C-924C-7C377E5D20E0}" srcOrd="0" destOrd="0" parTransId="{22217B66-56B8-4289-A7DC-F704B724CA01}" sibTransId="{75048774-3CDA-4C8F-BECA-F939F1997432}"/>
    <dgm:cxn modelId="{9FDBEFA6-5EB6-445A-B198-CAAE9383B07E}" type="presOf" srcId="{1415A91E-0239-402F-BE75-61348B8A6993}" destId="{96D78E54-58EE-41D9-AFB9-1966139607F8}" srcOrd="0" destOrd="0" presId="urn:microsoft.com/office/officeart/2016/7/layout/BasicLinearProcessNumbered"/>
    <dgm:cxn modelId="{DD5E69AB-0DFF-473E-8B96-F2289A3C4CE2}" srcId="{1686F5C9-7A04-4000-8504-01536F0C3C46}" destId="{5C9C957E-BD4F-4F3F-A692-C60B9EEC2649}" srcOrd="1" destOrd="0" parTransId="{096F4424-ADBD-493D-ACC1-6BDD7E59071D}" sibTransId="{1415A91E-0239-402F-BE75-61348B8A6993}"/>
    <dgm:cxn modelId="{DC5B94BA-2ADF-40D8-95A2-9513C7D37F11}" type="presOf" srcId="{1686F5C9-7A04-4000-8504-01536F0C3C46}" destId="{1BF7D905-ED4B-43B2-A937-2F4846B10B56}" srcOrd="0" destOrd="0" presId="urn:microsoft.com/office/officeart/2016/7/layout/BasicLinearProcessNumbered"/>
    <dgm:cxn modelId="{7FCD11D5-15C6-44F2-B450-ACCD8C53B605}" type="presOf" srcId="{5C9C957E-BD4F-4F3F-A692-C60B9EEC2649}" destId="{7EE5C918-9CA3-44C2-B4E0-8C656AD8EC08}" srcOrd="1" destOrd="0" presId="urn:microsoft.com/office/officeart/2016/7/layout/BasicLinearProcessNumbered"/>
    <dgm:cxn modelId="{5FD7B7F8-F059-443B-860E-A2645EACA17D}" type="presOf" srcId="{75048774-3CDA-4C8F-BECA-F939F1997432}" destId="{8DAF45B5-03AE-44B2-A10A-88BF6946C35E}" srcOrd="0" destOrd="0" presId="urn:microsoft.com/office/officeart/2016/7/layout/BasicLinearProcessNumbered"/>
    <dgm:cxn modelId="{B2D7851C-1412-4726-ABB7-202B9C0958E7}" type="presParOf" srcId="{1BF7D905-ED4B-43B2-A937-2F4846B10B56}" destId="{ECF2F57F-A5AB-4E02-B363-A6D12E25AD60}" srcOrd="0" destOrd="0" presId="urn:microsoft.com/office/officeart/2016/7/layout/BasicLinearProcessNumbered"/>
    <dgm:cxn modelId="{10D0C265-40F8-46C3-AF6D-3C2FDEC4A6F2}" type="presParOf" srcId="{ECF2F57F-A5AB-4E02-B363-A6D12E25AD60}" destId="{3D1963C7-576F-431D-8319-E035550B2EC4}" srcOrd="0" destOrd="0" presId="urn:microsoft.com/office/officeart/2016/7/layout/BasicLinearProcessNumbered"/>
    <dgm:cxn modelId="{66CE02F8-8D35-4981-AD11-7E639267ECD0}" type="presParOf" srcId="{ECF2F57F-A5AB-4E02-B363-A6D12E25AD60}" destId="{8DAF45B5-03AE-44B2-A10A-88BF6946C35E}" srcOrd="1" destOrd="0" presId="urn:microsoft.com/office/officeart/2016/7/layout/BasicLinearProcessNumbered"/>
    <dgm:cxn modelId="{3614917C-9ED7-4E7C-BD79-B6F3B6297188}" type="presParOf" srcId="{ECF2F57F-A5AB-4E02-B363-A6D12E25AD60}" destId="{89589350-A40E-4C7E-B24C-11804D7B4459}" srcOrd="2" destOrd="0" presId="urn:microsoft.com/office/officeart/2016/7/layout/BasicLinearProcessNumbered"/>
    <dgm:cxn modelId="{967D5E6E-20B7-472D-AC4B-1FB8AB8CD559}" type="presParOf" srcId="{ECF2F57F-A5AB-4E02-B363-A6D12E25AD60}" destId="{467221DF-F0B5-4999-BB5B-F560E0ED2729}" srcOrd="3" destOrd="0" presId="urn:microsoft.com/office/officeart/2016/7/layout/BasicLinearProcessNumbered"/>
    <dgm:cxn modelId="{1FAA7724-B86E-47F8-AD0E-99954547028E}" type="presParOf" srcId="{1BF7D905-ED4B-43B2-A937-2F4846B10B56}" destId="{356CE7CE-EC49-4356-97A6-7EC0F6C2D6F6}" srcOrd="1" destOrd="0" presId="urn:microsoft.com/office/officeart/2016/7/layout/BasicLinearProcessNumbered"/>
    <dgm:cxn modelId="{E3B53C44-B2C2-4BC2-B314-F69A39374AB7}" type="presParOf" srcId="{1BF7D905-ED4B-43B2-A937-2F4846B10B56}" destId="{E7F05F8C-73DF-436E-8BA2-264DEF14DF52}" srcOrd="2" destOrd="0" presId="urn:microsoft.com/office/officeart/2016/7/layout/BasicLinearProcessNumbered"/>
    <dgm:cxn modelId="{DCCD8140-BC37-4038-8678-C6DAC8D7828F}" type="presParOf" srcId="{E7F05F8C-73DF-436E-8BA2-264DEF14DF52}" destId="{009CA581-4C3A-4257-82D4-29C885A5F04D}" srcOrd="0" destOrd="0" presId="urn:microsoft.com/office/officeart/2016/7/layout/BasicLinearProcessNumbered"/>
    <dgm:cxn modelId="{550B4FBE-024D-4009-81CB-3EFEE13E2922}" type="presParOf" srcId="{E7F05F8C-73DF-436E-8BA2-264DEF14DF52}" destId="{96D78E54-58EE-41D9-AFB9-1966139607F8}" srcOrd="1" destOrd="0" presId="urn:microsoft.com/office/officeart/2016/7/layout/BasicLinearProcessNumbered"/>
    <dgm:cxn modelId="{3679B7AE-B1B3-4F48-92DF-93CE9544B4DF}" type="presParOf" srcId="{E7F05F8C-73DF-436E-8BA2-264DEF14DF52}" destId="{8A1DBB31-2FD2-447B-BF1A-C3591C0334F5}" srcOrd="2" destOrd="0" presId="urn:microsoft.com/office/officeart/2016/7/layout/BasicLinearProcessNumbered"/>
    <dgm:cxn modelId="{B308B93F-C4FA-426E-B34D-1A12709A1DA1}" type="presParOf" srcId="{E7F05F8C-73DF-436E-8BA2-264DEF14DF52}" destId="{7EE5C918-9CA3-44C2-B4E0-8C656AD8EC0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167B6E-8D11-4452-8671-91BF8B51B8A6}"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D38C59FA-552C-4F88-B045-AFA2F6F7FA34}">
      <dgm:prSet/>
      <dgm:spPr/>
      <dgm:t>
        <a:bodyPr/>
        <a:lstStyle/>
        <a:p>
          <a:r>
            <a:rPr lang="en-US"/>
            <a:t>Analysing trends and patterns in birthrates</a:t>
          </a:r>
        </a:p>
      </dgm:t>
    </dgm:pt>
    <dgm:pt modelId="{329A2BBA-9E15-4C92-907A-088A3604B182}" type="parTrans" cxnId="{9494F9A5-97D4-4030-926B-D4B1F26D2134}">
      <dgm:prSet/>
      <dgm:spPr/>
      <dgm:t>
        <a:bodyPr/>
        <a:lstStyle/>
        <a:p>
          <a:endParaRPr lang="en-US"/>
        </a:p>
      </dgm:t>
    </dgm:pt>
    <dgm:pt modelId="{E924178F-DFF6-4D4B-9BB3-1742EE05EB20}" type="sibTrans" cxnId="{9494F9A5-97D4-4030-926B-D4B1F26D2134}">
      <dgm:prSet phldrT="1" phldr="0"/>
      <dgm:spPr/>
      <dgm:t>
        <a:bodyPr/>
        <a:lstStyle/>
        <a:p>
          <a:r>
            <a:rPr lang="en-US"/>
            <a:t>1</a:t>
          </a:r>
        </a:p>
      </dgm:t>
    </dgm:pt>
    <dgm:pt modelId="{2C31E55C-1236-4B81-8C3E-B81B877898B3}">
      <dgm:prSet/>
      <dgm:spPr/>
      <dgm:t>
        <a:bodyPr/>
        <a:lstStyle/>
        <a:p>
          <a:r>
            <a:rPr lang="en-US"/>
            <a:t>Identifying socio-economic factors associated with fertility rates</a:t>
          </a:r>
        </a:p>
      </dgm:t>
    </dgm:pt>
    <dgm:pt modelId="{1B16E618-C6D5-4871-BB05-A7E0AAA727B0}" type="parTrans" cxnId="{0F6B4125-418F-4BC7-BAAB-FBDB9D36E40A}">
      <dgm:prSet/>
      <dgm:spPr/>
      <dgm:t>
        <a:bodyPr/>
        <a:lstStyle/>
        <a:p>
          <a:endParaRPr lang="en-US"/>
        </a:p>
      </dgm:t>
    </dgm:pt>
    <dgm:pt modelId="{63D52B26-6BC4-474F-9530-FB53D09AD9EF}" type="sibTrans" cxnId="{0F6B4125-418F-4BC7-BAAB-FBDB9D36E40A}">
      <dgm:prSet phldrT="2" phldr="0"/>
      <dgm:spPr/>
      <dgm:t>
        <a:bodyPr/>
        <a:lstStyle/>
        <a:p>
          <a:r>
            <a:rPr lang="en-US"/>
            <a:t>2</a:t>
          </a:r>
        </a:p>
      </dgm:t>
    </dgm:pt>
    <dgm:pt modelId="{0C2D5C24-9615-4EC5-BED8-F14ACCAE965C}">
      <dgm:prSet/>
      <dgm:spPr/>
      <dgm:t>
        <a:bodyPr/>
        <a:lstStyle/>
        <a:p>
          <a:r>
            <a:rPr lang="en-US"/>
            <a:t>Building predictive models for estimating future fertility trends</a:t>
          </a:r>
        </a:p>
      </dgm:t>
    </dgm:pt>
    <dgm:pt modelId="{C52FEA52-4B09-426A-A794-7B9E5A86B11C}" type="parTrans" cxnId="{A8046BE0-E57A-4FAB-91CF-A674933A18CD}">
      <dgm:prSet/>
      <dgm:spPr/>
      <dgm:t>
        <a:bodyPr/>
        <a:lstStyle/>
        <a:p>
          <a:endParaRPr lang="en-US"/>
        </a:p>
      </dgm:t>
    </dgm:pt>
    <dgm:pt modelId="{D0068070-1951-492C-B03C-EEB1213BA127}" type="sibTrans" cxnId="{A8046BE0-E57A-4FAB-91CF-A674933A18CD}">
      <dgm:prSet phldrT="3" phldr="0"/>
      <dgm:spPr/>
      <dgm:t>
        <a:bodyPr/>
        <a:lstStyle/>
        <a:p>
          <a:r>
            <a:rPr lang="en-US"/>
            <a:t>3</a:t>
          </a:r>
        </a:p>
      </dgm:t>
    </dgm:pt>
    <dgm:pt modelId="{9D462C76-CEA5-46FF-9A51-01932DDA3645}">
      <dgm:prSet/>
      <dgm:spPr/>
      <dgm:t>
        <a:bodyPr/>
        <a:lstStyle/>
        <a:p>
          <a:r>
            <a:rPr lang="en-US"/>
            <a:t>Exploring correlations with other demographic indicators</a:t>
          </a:r>
        </a:p>
      </dgm:t>
    </dgm:pt>
    <dgm:pt modelId="{8ABEAFC2-03C8-412E-966E-2B8B270E36BD}" type="parTrans" cxnId="{29031F64-F62A-4EB9-BB8E-2BC2A6646D02}">
      <dgm:prSet/>
      <dgm:spPr/>
      <dgm:t>
        <a:bodyPr/>
        <a:lstStyle/>
        <a:p>
          <a:endParaRPr lang="en-US"/>
        </a:p>
      </dgm:t>
    </dgm:pt>
    <dgm:pt modelId="{071B854D-00FE-4D2C-B1D8-C8E0367CF876}" type="sibTrans" cxnId="{29031F64-F62A-4EB9-BB8E-2BC2A6646D02}">
      <dgm:prSet phldrT="4" phldr="0"/>
      <dgm:spPr/>
      <dgm:t>
        <a:bodyPr/>
        <a:lstStyle/>
        <a:p>
          <a:r>
            <a:rPr lang="en-US"/>
            <a:t>4</a:t>
          </a:r>
        </a:p>
      </dgm:t>
    </dgm:pt>
    <dgm:pt modelId="{08ACEE1E-D064-47FE-A5EF-DDDE4ED11FD7}" type="pres">
      <dgm:prSet presAssocID="{58167B6E-8D11-4452-8671-91BF8B51B8A6}" presName="Name0" presStyleCnt="0">
        <dgm:presLayoutVars>
          <dgm:animLvl val="lvl"/>
          <dgm:resizeHandles val="exact"/>
        </dgm:presLayoutVars>
      </dgm:prSet>
      <dgm:spPr/>
    </dgm:pt>
    <dgm:pt modelId="{A29A7EB6-0704-4DC7-8682-177EBAFFC88B}" type="pres">
      <dgm:prSet presAssocID="{D38C59FA-552C-4F88-B045-AFA2F6F7FA34}" presName="compositeNode" presStyleCnt="0">
        <dgm:presLayoutVars>
          <dgm:bulletEnabled val="1"/>
        </dgm:presLayoutVars>
      </dgm:prSet>
      <dgm:spPr/>
    </dgm:pt>
    <dgm:pt modelId="{42D1D4A4-ADA7-4AA6-8150-71B4F9B2E87F}" type="pres">
      <dgm:prSet presAssocID="{D38C59FA-552C-4F88-B045-AFA2F6F7FA34}" presName="bgRect" presStyleLbl="bgAccFollowNode1" presStyleIdx="0" presStyleCnt="4"/>
      <dgm:spPr/>
    </dgm:pt>
    <dgm:pt modelId="{0C6FD48C-7ED5-40AC-8956-A83BFA38DE8B}" type="pres">
      <dgm:prSet presAssocID="{E924178F-DFF6-4D4B-9BB3-1742EE05EB20}" presName="sibTransNodeCircle" presStyleLbl="alignNode1" presStyleIdx="0" presStyleCnt="8">
        <dgm:presLayoutVars>
          <dgm:chMax val="0"/>
          <dgm:bulletEnabled/>
        </dgm:presLayoutVars>
      </dgm:prSet>
      <dgm:spPr/>
    </dgm:pt>
    <dgm:pt modelId="{625F2C37-8ACC-4DD1-A672-F1C056E1FE35}" type="pres">
      <dgm:prSet presAssocID="{D38C59FA-552C-4F88-B045-AFA2F6F7FA34}" presName="bottomLine" presStyleLbl="alignNode1" presStyleIdx="1" presStyleCnt="8">
        <dgm:presLayoutVars/>
      </dgm:prSet>
      <dgm:spPr/>
    </dgm:pt>
    <dgm:pt modelId="{6629784D-4A12-41A4-B4A7-A26B143D7486}" type="pres">
      <dgm:prSet presAssocID="{D38C59FA-552C-4F88-B045-AFA2F6F7FA34}" presName="nodeText" presStyleLbl="bgAccFollowNode1" presStyleIdx="0" presStyleCnt="4">
        <dgm:presLayoutVars>
          <dgm:bulletEnabled val="1"/>
        </dgm:presLayoutVars>
      </dgm:prSet>
      <dgm:spPr/>
    </dgm:pt>
    <dgm:pt modelId="{5D88CA25-A118-475A-BEA2-9AEDA8EDDC19}" type="pres">
      <dgm:prSet presAssocID="{E924178F-DFF6-4D4B-9BB3-1742EE05EB20}" presName="sibTrans" presStyleCnt="0"/>
      <dgm:spPr/>
    </dgm:pt>
    <dgm:pt modelId="{DEF46DFA-6EDA-4CD3-AE74-AFFB71BF6C5B}" type="pres">
      <dgm:prSet presAssocID="{2C31E55C-1236-4B81-8C3E-B81B877898B3}" presName="compositeNode" presStyleCnt="0">
        <dgm:presLayoutVars>
          <dgm:bulletEnabled val="1"/>
        </dgm:presLayoutVars>
      </dgm:prSet>
      <dgm:spPr/>
    </dgm:pt>
    <dgm:pt modelId="{502BB6AD-CC77-4B07-BCBE-54B44D4BC974}" type="pres">
      <dgm:prSet presAssocID="{2C31E55C-1236-4B81-8C3E-B81B877898B3}" presName="bgRect" presStyleLbl="bgAccFollowNode1" presStyleIdx="1" presStyleCnt="4"/>
      <dgm:spPr/>
    </dgm:pt>
    <dgm:pt modelId="{D5177FF3-8511-4E55-BD2B-E7633CA3AB36}" type="pres">
      <dgm:prSet presAssocID="{63D52B26-6BC4-474F-9530-FB53D09AD9EF}" presName="sibTransNodeCircle" presStyleLbl="alignNode1" presStyleIdx="2" presStyleCnt="8">
        <dgm:presLayoutVars>
          <dgm:chMax val="0"/>
          <dgm:bulletEnabled/>
        </dgm:presLayoutVars>
      </dgm:prSet>
      <dgm:spPr/>
    </dgm:pt>
    <dgm:pt modelId="{974A0B82-E0EE-49D5-8B6E-1E3243BB90F5}" type="pres">
      <dgm:prSet presAssocID="{2C31E55C-1236-4B81-8C3E-B81B877898B3}" presName="bottomLine" presStyleLbl="alignNode1" presStyleIdx="3" presStyleCnt="8">
        <dgm:presLayoutVars/>
      </dgm:prSet>
      <dgm:spPr/>
    </dgm:pt>
    <dgm:pt modelId="{0752600D-E1C0-4C66-92AC-40FB73B43E5D}" type="pres">
      <dgm:prSet presAssocID="{2C31E55C-1236-4B81-8C3E-B81B877898B3}" presName="nodeText" presStyleLbl="bgAccFollowNode1" presStyleIdx="1" presStyleCnt="4">
        <dgm:presLayoutVars>
          <dgm:bulletEnabled val="1"/>
        </dgm:presLayoutVars>
      </dgm:prSet>
      <dgm:spPr/>
    </dgm:pt>
    <dgm:pt modelId="{5E08BB56-BC3C-4415-AC56-DF319F9CCB62}" type="pres">
      <dgm:prSet presAssocID="{63D52B26-6BC4-474F-9530-FB53D09AD9EF}" presName="sibTrans" presStyleCnt="0"/>
      <dgm:spPr/>
    </dgm:pt>
    <dgm:pt modelId="{2AD66007-3BB4-4013-B505-AB998485E0D8}" type="pres">
      <dgm:prSet presAssocID="{0C2D5C24-9615-4EC5-BED8-F14ACCAE965C}" presName="compositeNode" presStyleCnt="0">
        <dgm:presLayoutVars>
          <dgm:bulletEnabled val="1"/>
        </dgm:presLayoutVars>
      </dgm:prSet>
      <dgm:spPr/>
    </dgm:pt>
    <dgm:pt modelId="{50496119-6AC6-4ABE-90B6-8D2E7F7F8EE6}" type="pres">
      <dgm:prSet presAssocID="{0C2D5C24-9615-4EC5-BED8-F14ACCAE965C}" presName="bgRect" presStyleLbl="bgAccFollowNode1" presStyleIdx="2" presStyleCnt="4"/>
      <dgm:spPr/>
    </dgm:pt>
    <dgm:pt modelId="{08B48F53-26C5-4CF7-93AD-30D78FD7D1D0}" type="pres">
      <dgm:prSet presAssocID="{D0068070-1951-492C-B03C-EEB1213BA127}" presName="sibTransNodeCircle" presStyleLbl="alignNode1" presStyleIdx="4" presStyleCnt="8">
        <dgm:presLayoutVars>
          <dgm:chMax val="0"/>
          <dgm:bulletEnabled/>
        </dgm:presLayoutVars>
      </dgm:prSet>
      <dgm:spPr/>
    </dgm:pt>
    <dgm:pt modelId="{D07F8506-BE2E-4046-BC6E-D6253EDF8199}" type="pres">
      <dgm:prSet presAssocID="{0C2D5C24-9615-4EC5-BED8-F14ACCAE965C}" presName="bottomLine" presStyleLbl="alignNode1" presStyleIdx="5" presStyleCnt="8">
        <dgm:presLayoutVars/>
      </dgm:prSet>
      <dgm:spPr/>
    </dgm:pt>
    <dgm:pt modelId="{3387DB35-3EA9-40D8-A323-C429B7E37319}" type="pres">
      <dgm:prSet presAssocID="{0C2D5C24-9615-4EC5-BED8-F14ACCAE965C}" presName="nodeText" presStyleLbl="bgAccFollowNode1" presStyleIdx="2" presStyleCnt="4">
        <dgm:presLayoutVars>
          <dgm:bulletEnabled val="1"/>
        </dgm:presLayoutVars>
      </dgm:prSet>
      <dgm:spPr/>
    </dgm:pt>
    <dgm:pt modelId="{41990444-EB39-44EA-A468-460ABF3E84EF}" type="pres">
      <dgm:prSet presAssocID="{D0068070-1951-492C-B03C-EEB1213BA127}" presName="sibTrans" presStyleCnt="0"/>
      <dgm:spPr/>
    </dgm:pt>
    <dgm:pt modelId="{9CCE0779-BFCB-4A43-97B7-D0CE0D242822}" type="pres">
      <dgm:prSet presAssocID="{9D462C76-CEA5-46FF-9A51-01932DDA3645}" presName="compositeNode" presStyleCnt="0">
        <dgm:presLayoutVars>
          <dgm:bulletEnabled val="1"/>
        </dgm:presLayoutVars>
      </dgm:prSet>
      <dgm:spPr/>
    </dgm:pt>
    <dgm:pt modelId="{BA346115-740B-4BE8-9383-3F62EBA0F7C3}" type="pres">
      <dgm:prSet presAssocID="{9D462C76-CEA5-46FF-9A51-01932DDA3645}" presName="bgRect" presStyleLbl="bgAccFollowNode1" presStyleIdx="3" presStyleCnt="4"/>
      <dgm:spPr/>
    </dgm:pt>
    <dgm:pt modelId="{6D175D2C-899F-40F4-91B5-7284EAE5B026}" type="pres">
      <dgm:prSet presAssocID="{071B854D-00FE-4D2C-B1D8-C8E0367CF876}" presName="sibTransNodeCircle" presStyleLbl="alignNode1" presStyleIdx="6" presStyleCnt="8">
        <dgm:presLayoutVars>
          <dgm:chMax val="0"/>
          <dgm:bulletEnabled/>
        </dgm:presLayoutVars>
      </dgm:prSet>
      <dgm:spPr/>
    </dgm:pt>
    <dgm:pt modelId="{9A183CB8-5906-47A4-BE26-A6EFFE719795}" type="pres">
      <dgm:prSet presAssocID="{9D462C76-CEA5-46FF-9A51-01932DDA3645}" presName="bottomLine" presStyleLbl="alignNode1" presStyleIdx="7" presStyleCnt="8">
        <dgm:presLayoutVars/>
      </dgm:prSet>
      <dgm:spPr/>
    </dgm:pt>
    <dgm:pt modelId="{03CDF464-01B0-4BF3-A061-AEC86AF39C1C}" type="pres">
      <dgm:prSet presAssocID="{9D462C76-CEA5-46FF-9A51-01932DDA3645}" presName="nodeText" presStyleLbl="bgAccFollowNode1" presStyleIdx="3" presStyleCnt="4">
        <dgm:presLayoutVars>
          <dgm:bulletEnabled val="1"/>
        </dgm:presLayoutVars>
      </dgm:prSet>
      <dgm:spPr/>
    </dgm:pt>
  </dgm:ptLst>
  <dgm:cxnLst>
    <dgm:cxn modelId="{AD3D0B19-ECFD-4892-81E9-75A6237EA593}" type="presOf" srcId="{63D52B26-6BC4-474F-9530-FB53D09AD9EF}" destId="{D5177FF3-8511-4E55-BD2B-E7633CA3AB36}" srcOrd="0" destOrd="0" presId="urn:microsoft.com/office/officeart/2016/7/layout/BasicLinearProcessNumbered"/>
    <dgm:cxn modelId="{0F6B4125-418F-4BC7-BAAB-FBDB9D36E40A}" srcId="{58167B6E-8D11-4452-8671-91BF8B51B8A6}" destId="{2C31E55C-1236-4B81-8C3E-B81B877898B3}" srcOrd="1" destOrd="0" parTransId="{1B16E618-C6D5-4871-BB05-A7E0AAA727B0}" sibTransId="{63D52B26-6BC4-474F-9530-FB53D09AD9EF}"/>
    <dgm:cxn modelId="{93126230-AEC3-46F2-813B-73CCB35601C6}" type="presOf" srcId="{9D462C76-CEA5-46FF-9A51-01932DDA3645}" destId="{03CDF464-01B0-4BF3-A061-AEC86AF39C1C}" srcOrd="1" destOrd="0" presId="urn:microsoft.com/office/officeart/2016/7/layout/BasicLinearProcessNumbered"/>
    <dgm:cxn modelId="{B7792C35-17B4-44A5-9379-6B8A52F6B9C5}" type="presOf" srcId="{0C2D5C24-9615-4EC5-BED8-F14ACCAE965C}" destId="{3387DB35-3EA9-40D8-A323-C429B7E37319}" srcOrd="1" destOrd="0" presId="urn:microsoft.com/office/officeart/2016/7/layout/BasicLinearProcessNumbered"/>
    <dgm:cxn modelId="{D4613E5E-CC38-40D9-B877-1FB81E195A36}" type="presOf" srcId="{D0068070-1951-492C-B03C-EEB1213BA127}" destId="{08B48F53-26C5-4CF7-93AD-30D78FD7D1D0}" srcOrd="0" destOrd="0" presId="urn:microsoft.com/office/officeart/2016/7/layout/BasicLinearProcessNumbered"/>
    <dgm:cxn modelId="{29031F64-F62A-4EB9-BB8E-2BC2A6646D02}" srcId="{58167B6E-8D11-4452-8671-91BF8B51B8A6}" destId="{9D462C76-CEA5-46FF-9A51-01932DDA3645}" srcOrd="3" destOrd="0" parTransId="{8ABEAFC2-03C8-412E-966E-2B8B270E36BD}" sibTransId="{071B854D-00FE-4D2C-B1D8-C8E0367CF876}"/>
    <dgm:cxn modelId="{6697FE4F-2534-4495-A774-5DDBE9EAB003}" type="presOf" srcId="{58167B6E-8D11-4452-8671-91BF8B51B8A6}" destId="{08ACEE1E-D064-47FE-A5EF-DDDE4ED11FD7}" srcOrd="0" destOrd="0" presId="urn:microsoft.com/office/officeart/2016/7/layout/BasicLinearProcessNumbered"/>
    <dgm:cxn modelId="{45660F70-CF18-44DC-9198-D2B4C21BCA89}" type="presOf" srcId="{9D462C76-CEA5-46FF-9A51-01932DDA3645}" destId="{BA346115-740B-4BE8-9383-3F62EBA0F7C3}" srcOrd="0" destOrd="0" presId="urn:microsoft.com/office/officeart/2016/7/layout/BasicLinearProcessNumbered"/>
    <dgm:cxn modelId="{1809B351-5BF1-48D2-83BA-5A7FDE27A0C8}" type="presOf" srcId="{071B854D-00FE-4D2C-B1D8-C8E0367CF876}" destId="{6D175D2C-899F-40F4-91B5-7284EAE5B026}" srcOrd="0" destOrd="0" presId="urn:microsoft.com/office/officeart/2016/7/layout/BasicLinearProcessNumbered"/>
    <dgm:cxn modelId="{C561EA86-05F8-4057-98CA-5A8090B7B5C1}" type="presOf" srcId="{D38C59FA-552C-4F88-B045-AFA2F6F7FA34}" destId="{6629784D-4A12-41A4-B4A7-A26B143D7486}" srcOrd="1" destOrd="0" presId="urn:microsoft.com/office/officeart/2016/7/layout/BasicLinearProcessNumbered"/>
    <dgm:cxn modelId="{9494F9A5-97D4-4030-926B-D4B1F26D2134}" srcId="{58167B6E-8D11-4452-8671-91BF8B51B8A6}" destId="{D38C59FA-552C-4F88-B045-AFA2F6F7FA34}" srcOrd="0" destOrd="0" parTransId="{329A2BBA-9E15-4C92-907A-088A3604B182}" sibTransId="{E924178F-DFF6-4D4B-9BB3-1742EE05EB20}"/>
    <dgm:cxn modelId="{3B5864B2-C463-4313-A0B3-4B3C21397CB3}" type="presOf" srcId="{E924178F-DFF6-4D4B-9BB3-1742EE05EB20}" destId="{0C6FD48C-7ED5-40AC-8956-A83BFA38DE8B}" srcOrd="0" destOrd="0" presId="urn:microsoft.com/office/officeart/2016/7/layout/BasicLinearProcessNumbered"/>
    <dgm:cxn modelId="{F2BDC2CC-5865-4263-B56A-0EC3E7AD587A}" type="presOf" srcId="{2C31E55C-1236-4B81-8C3E-B81B877898B3}" destId="{502BB6AD-CC77-4B07-BCBE-54B44D4BC974}" srcOrd="0" destOrd="0" presId="urn:microsoft.com/office/officeart/2016/7/layout/BasicLinearProcessNumbered"/>
    <dgm:cxn modelId="{0F072AD9-5EE0-464F-9758-A788F92F624E}" type="presOf" srcId="{0C2D5C24-9615-4EC5-BED8-F14ACCAE965C}" destId="{50496119-6AC6-4ABE-90B6-8D2E7F7F8EE6}" srcOrd="0" destOrd="0" presId="urn:microsoft.com/office/officeart/2016/7/layout/BasicLinearProcessNumbered"/>
    <dgm:cxn modelId="{A8046BE0-E57A-4FAB-91CF-A674933A18CD}" srcId="{58167B6E-8D11-4452-8671-91BF8B51B8A6}" destId="{0C2D5C24-9615-4EC5-BED8-F14ACCAE965C}" srcOrd="2" destOrd="0" parTransId="{C52FEA52-4B09-426A-A794-7B9E5A86B11C}" sibTransId="{D0068070-1951-492C-B03C-EEB1213BA127}"/>
    <dgm:cxn modelId="{202789F7-7AFE-47CF-BC12-7972984DBBAB}" type="presOf" srcId="{D38C59FA-552C-4F88-B045-AFA2F6F7FA34}" destId="{42D1D4A4-ADA7-4AA6-8150-71B4F9B2E87F}" srcOrd="0" destOrd="0" presId="urn:microsoft.com/office/officeart/2016/7/layout/BasicLinearProcessNumbered"/>
    <dgm:cxn modelId="{F5A077F8-4BD0-447C-95C8-7F5AC5659B2A}" type="presOf" srcId="{2C31E55C-1236-4B81-8C3E-B81B877898B3}" destId="{0752600D-E1C0-4C66-92AC-40FB73B43E5D}" srcOrd="1" destOrd="0" presId="urn:microsoft.com/office/officeart/2016/7/layout/BasicLinearProcessNumbered"/>
    <dgm:cxn modelId="{F02CFC9F-27DF-40E3-BC7B-24A63169690A}" type="presParOf" srcId="{08ACEE1E-D064-47FE-A5EF-DDDE4ED11FD7}" destId="{A29A7EB6-0704-4DC7-8682-177EBAFFC88B}" srcOrd="0" destOrd="0" presId="urn:microsoft.com/office/officeart/2016/7/layout/BasicLinearProcessNumbered"/>
    <dgm:cxn modelId="{CA88199A-1CC9-46CF-8425-F08C128E55CF}" type="presParOf" srcId="{A29A7EB6-0704-4DC7-8682-177EBAFFC88B}" destId="{42D1D4A4-ADA7-4AA6-8150-71B4F9B2E87F}" srcOrd="0" destOrd="0" presId="urn:microsoft.com/office/officeart/2016/7/layout/BasicLinearProcessNumbered"/>
    <dgm:cxn modelId="{D66C4310-5FEF-414C-A621-8416CD25A98F}" type="presParOf" srcId="{A29A7EB6-0704-4DC7-8682-177EBAFFC88B}" destId="{0C6FD48C-7ED5-40AC-8956-A83BFA38DE8B}" srcOrd="1" destOrd="0" presId="urn:microsoft.com/office/officeart/2016/7/layout/BasicLinearProcessNumbered"/>
    <dgm:cxn modelId="{3E493E6F-0C7B-460A-ADA6-1B3C90E69995}" type="presParOf" srcId="{A29A7EB6-0704-4DC7-8682-177EBAFFC88B}" destId="{625F2C37-8ACC-4DD1-A672-F1C056E1FE35}" srcOrd="2" destOrd="0" presId="urn:microsoft.com/office/officeart/2016/7/layout/BasicLinearProcessNumbered"/>
    <dgm:cxn modelId="{F3B1084B-737E-47EA-AA78-F8ADCDB4A7E5}" type="presParOf" srcId="{A29A7EB6-0704-4DC7-8682-177EBAFFC88B}" destId="{6629784D-4A12-41A4-B4A7-A26B143D7486}" srcOrd="3" destOrd="0" presId="urn:microsoft.com/office/officeart/2016/7/layout/BasicLinearProcessNumbered"/>
    <dgm:cxn modelId="{4E6B3AEC-5AC2-4014-9083-D84EB0B03C9E}" type="presParOf" srcId="{08ACEE1E-D064-47FE-A5EF-DDDE4ED11FD7}" destId="{5D88CA25-A118-475A-BEA2-9AEDA8EDDC19}" srcOrd="1" destOrd="0" presId="urn:microsoft.com/office/officeart/2016/7/layout/BasicLinearProcessNumbered"/>
    <dgm:cxn modelId="{ECE70EF8-72CD-4481-B3C5-BA45747F3DC4}" type="presParOf" srcId="{08ACEE1E-D064-47FE-A5EF-DDDE4ED11FD7}" destId="{DEF46DFA-6EDA-4CD3-AE74-AFFB71BF6C5B}" srcOrd="2" destOrd="0" presId="urn:microsoft.com/office/officeart/2016/7/layout/BasicLinearProcessNumbered"/>
    <dgm:cxn modelId="{A4463CDE-0EE7-457E-A351-2E431D2F6415}" type="presParOf" srcId="{DEF46DFA-6EDA-4CD3-AE74-AFFB71BF6C5B}" destId="{502BB6AD-CC77-4B07-BCBE-54B44D4BC974}" srcOrd="0" destOrd="0" presId="urn:microsoft.com/office/officeart/2016/7/layout/BasicLinearProcessNumbered"/>
    <dgm:cxn modelId="{83C56C9F-0E47-4F89-9346-12236980ABE5}" type="presParOf" srcId="{DEF46DFA-6EDA-4CD3-AE74-AFFB71BF6C5B}" destId="{D5177FF3-8511-4E55-BD2B-E7633CA3AB36}" srcOrd="1" destOrd="0" presId="urn:microsoft.com/office/officeart/2016/7/layout/BasicLinearProcessNumbered"/>
    <dgm:cxn modelId="{F6985CB2-DC90-4AFF-9EC2-6AA3EE9646A4}" type="presParOf" srcId="{DEF46DFA-6EDA-4CD3-AE74-AFFB71BF6C5B}" destId="{974A0B82-E0EE-49D5-8B6E-1E3243BB90F5}" srcOrd="2" destOrd="0" presId="urn:microsoft.com/office/officeart/2016/7/layout/BasicLinearProcessNumbered"/>
    <dgm:cxn modelId="{981318CB-CEBD-40FB-8451-CC6F8B5AC739}" type="presParOf" srcId="{DEF46DFA-6EDA-4CD3-AE74-AFFB71BF6C5B}" destId="{0752600D-E1C0-4C66-92AC-40FB73B43E5D}" srcOrd="3" destOrd="0" presId="urn:microsoft.com/office/officeart/2016/7/layout/BasicLinearProcessNumbered"/>
    <dgm:cxn modelId="{8444950B-6D2A-482C-B86C-3445274580CF}" type="presParOf" srcId="{08ACEE1E-D064-47FE-A5EF-DDDE4ED11FD7}" destId="{5E08BB56-BC3C-4415-AC56-DF319F9CCB62}" srcOrd="3" destOrd="0" presId="urn:microsoft.com/office/officeart/2016/7/layout/BasicLinearProcessNumbered"/>
    <dgm:cxn modelId="{077BEFC3-A482-4D57-957C-E9C8F35A2BBB}" type="presParOf" srcId="{08ACEE1E-D064-47FE-A5EF-DDDE4ED11FD7}" destId="{2AD66007-3BB4-4013-B505-AB998485E0D8}" srcOrd="4" destOrd="0" presId="urn:microsoft.com/office/officeart/2016/7/layout/BasicLinearProcessNumbered"/>
    <dgm:cxn modelId="{940B4E8D-CD83-4D0A-B76C-8BFB63BEC72D}" type="presParOf" srcId="{2AD66007-3BB4-4013-B505-AB998485E0D8}" destId="{50496119-6AC6-4ABE-90B6-8D2E7F7F8EE6}" srcOrd="0" destOrd="0" presId="urn:microsoft.com/office/officeart/2016/7/layout/BasicLinearProcessNumbered"/>
    <dgm:cxn modelId="{8E1B4F3B-BD81-4836-BDF1-01D26954F669}" type="presParOf" srcId="{2AD66007-3BB4-4013-B505-AB998485E0D8}" destId="{08B48F53-26C5-4CF7-93AD-30D78FD7D1D0}" srcOrd="1" destOrd="0" presId="urn:microsoft.com/office/officeart/2016/7/layout/BasicLinearProcessNumbered"/>
    <dgm:cxn modelId="{F424A8F9-0D9C-40C3-BA79-128DD45BB198}" type="presParOf" srcId="{2AD66007-3BB4-4013-B505-AB998485E0D8}" destId="{D07F8506-BE2E-4046-BC6E-D6253EDF8199}" srcOrd="2" destOrd="0" presId="urn:microsoft.com/office/officeart/2016/7/layout/BasicLinearProcessNumbered"/>
    <dgm:cxn modelId="{8441DB4B-E235-4734-8463-2C6D87CF4FA4}" type="presParOf" srcId="{2AD66007-3BB4-4013-B505-AB998485E0D8}" destId="{3387DB35-3EA9-40D8-A323-C429B7E37319}" srcOrd="3" destOrd="0" presId="urn:microsoft.com/office/officeart/2016/7/layout/BasicLinearProcessNumbered"/>
    <dgm:cxn modelId="{CEF3AEEF-615E-48E1-B00A-EAE5ACB48C52}" type="presParOf" srcId="{08ACEE1E-D064-47FE-A5EF-DDDE4ED11FD7}" destId="{41990444-EB39-44EA-A468-460ABF3E84EF}" srcOrd="5" destOrd="0" presId="urn:microsoft.com/office/officeart/2016/7/layout/BasicLinearProcessNumbered"/>
    <dgm:cxn modelId="{92C675A2-6B08-4A34-AF4F-3480F7C6BE90}" type="presParOf" srcId="{08ACEE1E-D064-47FE-A5EF-DDDE4ED11FD7}" destId="{9CCE0779-BFCB-4A43-97B7-D0CE0D242822}" srcOrd="6" destOrd="0" presId="urn:microsoft.com/office/officeart/2016/7/layout/BasicLinearProcessNumbered"/>
    <dgm:cxn modelId="{4BF545B8-D195-4EBE-B619-2B0DBCA26C04}" type="presParOf" srcId="{9CCE0779-BFCB-4A43-97B7-D0CE0D242822}" destId="{BA346115-740B-4BE8-9383-3F62EBA0F7C3}" srcOrd="0" destOrd="0" presId="urn:microsoft.com/office/officeart/2016/7/layout/BasicLinearProcessNumbered"/>
    <dgm:cxn modelId="{D42A9AE7-C460-4975-A308-4BA982E4DD03}" type="presParOf" srcId="{9CCE0779-BFCB-4A43-97B7-D0CE0D242822}" destId="{6D175D2C-899F-40F4-91B5-7284EAE5B026}" srcOrd="1" destOrd="0" presId="urn:microsoft.com/office/officeart/2016/7/layout/BasicLinearProcessNumbered"/>
    <dgm:cxn modelId="{F99FEAB3-176E-4E2C-8C89-A99853A4B924}" type="presParOf" srcId="{9CCE0779-BFCB-4A43-97B7-D0CE0D242822}" destId="{9A183CB8-5906-47A4-BE26-A6EFFE719795}" srcOrd="2" destOrd="0" presId="urn:microsoft.com/office/officeart/2016/7/layout/BasicLinearProcessNumbered"/>
    <dgm:cxn modelId="{E38800B2-D946-4D62-BC33-6C2063A72892}" type="presParOf" srcId="{9CCE0779-BFCB-4A43-97B7-D0CE0D242822}" destId="{03CDF464-01B0-4BF3-A061-AEC86AF39C1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47BBA-F3BA-498D-867E-A4F1562323BA}"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0959154A-09B1-418E-9190-3B0D9795FDFA}">
      <dgm:prSet/>
      <dgm:spPr/>
      <dgm:t>
        <a:bodyPr/>
        <a:lstStyle/>
        <a:p>
          <a:pPr>
            <a:lnSpc>
              <a:spcPct val="100000"/>
            </a:lnSpc>
          </a:pPr>
          <a:r>
            <a:rPr lang="en-GB" dirty="0"/>
            <a:t>Source of the data: Historical records and demographic surveys from around 1888 (search.r-project.org)	</a:t>
          </a:r>
          <a:endParaRPr lang="en-US" dirty="0"/>
        </a:p>
      </dgm:t>
    </dgm:pt>
    <dgm:pt modelId="{D9D9C1B7-AB65-42D0-B150-5DB4B166199A}" type="parTrans" cxnId="{CC0DACF0-398F-42AF-9DF8-5982513752A6}">
      <dgm:prSet/>
      <dgm:spPr/>
      <dgm:t>
        <a:bodyPr/>
        <a:lstStyle/>
        <a:p>
          <a:endParaRPr lang="en-US"/>
        </a:p>
      </dgm:t>
    </dgm:pt>
    <dgm:pt modelId="{A524E511-28FF-4A61-A3A3-5DE9D77EE17E}" type="sibTrans" cxnId="{CC0DACF0-398F-42AF-9DF8-5982513752A6}">
      <dgm:prSet/>
      <dgm:spPr/>
      <dgm:t>
        <a:bodyPr/>
        <a:lstStyle/>
        <a:p>
          <a:endParaRPr lang="en-US"/>
        </a:p>
      </dgm:t>
    </dgm:pt>
    <dgm:pt modelId="{04108DC4-C2BC-4EDD-8C44-AC0887821231}">
      <dgm:prSet/>
      <dgm:spPr/>
      <dgm:t>
        <a:bodyPr/>
        <a:lstStyle/>
        <a:p>
          <a:pPr>
            <a:lnSpc>
              <a:spcPct val="100000"/>
            </a:lnSpc>
          </a:pPr>
          <a:r>
            <a:rPr lang="en-US"/>
            <a:t>Structured</a:t>
          </a:r>
          <a:endParaRPr lang="en-US" dirty="0"/>
        </a:p>
      </dgm:t>
    </dgm:pt>
    <dgm:pt modelId="{714B3A3E-C055-41DF-9755-B1369396EAB9}" type="parTrans" cxnId="{FD4DADE4-4518-4A48-AF58-7124CD172054}">
      <dgm:prSet/>
      <dgm:spPr/>
      <dgm:t>
        <a:bodyPr/>
        <a:lstStyle/>
        <a:p>
          <a:endParaRPr lang="en-US"/>
        </a:p>
      </dgm:t>
    </dgm:pt>
    <dgm:pt modelId="{B28948DD-BE22-4F34-B9E0-424EFC05AB7D}" type="sibTrans" cxnId="{FD4DADE4-4518-4A48-AF58-7124CD172054}">
      <dgm:prSet/>
      <dgm:spPr/>
      <dgm:t>
        <a:bodyPr/>
        <a:lstStyle/>
        <a:p>
          <a:endParaRPr lang="en-US"/>
        </a:p>
      </dgm:t>
    </dgm:pt>
    <dgm:pt modelId="{4928403D-03C8-4A6D-86E2-77E2924198AA}">
      <dgm:prSet/>
      <dgm:spPr/>
      <dgm:t>
        <a:bodyPr/>
        <a:lstStyle/>
        <a:p>
          <a:pPr>
            <a:lnSpc>
              <a:spcPct val="100000"/>
            </a:lnSpc>
          </a:pPr>
          <a:r>
            <a:rPr lang="en-US"/>
            <a:t>Date/Publication: 2023-09-29</a:t>
          </a:r>
        </a:p>
      </dgm:t>
    </dgm:pt>
    <dgm:pt modelId="{CFAC13BF-FBAB-43D3-8213-AAD3D28929EE}" type="sibTrans" cxnId="{8D41FA84-BFD9-4EE7-B6F3-53301295A730}">
      <dgm:prSet/>
      <dgm:spPr/>
      <dgm:t>
        <a:bodyPr/>
        <a:lstStyle/>
        <a:p>
          <a:endParaRPr lang="en-US"/>
        </a:p>
      </dgm:t>
    </dgm:pt>
    <dgm:pt modelId="{031C3BA8-DA20-45EC-92F5-03454DEAB035}" type="parTrans" cxnId="{8D41FA84-BFD9-4EE7-B6F3-53301295A730}">
      <dgm:prSet/>
      <dgm:spPr/>
      <dgm:t>
        <a:bodyPr/>
        <a:lstStyle/>
        <a:p>
          <a:endParaRPr lang="en-US"/>
        </a:p>
      </dgm:t>
    </dgm:pt>
    <dgm:pt modelId="{71736692-F787-49E2-BAE7-243C80E61285}">
      <dgm:prSet/>
      <dgm:spPr/>
      <dgm:t>
        <a:bodyPr/>
        <a:lstStyle/>
        <a:p>
          <a:pPr>
            <a:lnSpc>
              <a:spcPct val="100000"/>
            </a:lnSpc>
          </a:pPr>
          <a:r>
            <a:rPr lang="en-GB" b="0" i="0" dirty="0"/>
            <a:t>Collected through systematic data gathering processes, like involving surveys &amp; census data collection.</a:t>
          </a:r>
          <a:endParaRPr lang="en-US" dirty="0"/>
        </a:p>
      </dgm:t>
    </dgm:pt>
    <dgm:pt modelId="{6276B494-107F-4C25-9DDE-5A1935271893}" type="sibTrans" cxnId="{4759241A-885F-4F2A-97F6-CA6150D781DE}">
      <dgm:prSet/>
      <dgm:spPr/>
      <dgm:t>
        <a:bodyPr/>
        <a:lstStyle/>
        <a:p>
          <a:endParaRPr lang="en-US"/>
        </a:p>
      </dgm:t>
    </dgm:pt>
    <dgm:pt modelId="{B3AA224A-9B88-4BAB-AC14-9ABAF4DFF068}" type="parTrans" cxnId="{4759241A-885F-4F2A-97F6-CA6150D781DE}">
      <dgm:prSet/>
      <dgm:spPr/>
      <dgm:t>
        <a:bodyPr/>
        <a:lstStyle/>
        <a:p>
          <a:endParaRPr lang="en-US"/>
        </a:p>
      </dgm:t>
    </dgm:pt>
    <dgm:pt modelId="{D7666D72-665B-4A76-82EF-B078C434F0C1}" type="pres">
      <dgm:prSet presAssocID="{E0847BBA-F3BA-498D-867E-A4F1562323BA}" presName="root" presStyleCnt="0">
        <dgm:presLayoutVars>
          <dgm:dir/>
          <dgm:resizeHandles val="exact"/>
        </dgm:presLayoutVars>
      </dgm:prSet>
      <dgm:spPr/>
    </dgm:pt>
    <dgm:pt modelId="{BE34D287-43C8-4E53-8087-5B89654423B2}" type="pres">
      <dgm:prSet presAssocID="{0959154A-09B1-418E-9190-3B0D9795FDFA}" presName="compNode" presStyleCnt="0"/>
      <dgm:spPr/>
    </dgm:pt>
    <dgm:pt modelId="{43EC30D4-0E81-49C4-8AD2-6872C0493901}" type="pres">
      <dgm:prSet presAssocID="{0959154A-09B1-418E-9190-3B0D9795FDFA}" presName="bgRect" presStyleLbl="bgShp" presStyleIdx="0" presStyleCnt="4"/>
      <dgm:spPr/>
    </dgm:pt>
    <dgm:pt modelId="{D1646A7A-7984-451E-8254-96BC20AB5626}" type="pres">
      <dgm:prSet presAssocID="{0959154A-09B1-418E-9190-3B0D9795FD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541D847-9A64-4DEE-B6D5-86391C86D1EB}" type="pres">
      <dgm:prSet presAssocID="{0959154A-09B1-418E-9190-3B0D9795FDFA}" presName="spaceRect" presStyleCnt="0"/>
      <dgm:spPr/>
    </dgm:pt>
    <dgm:pt modelId="{8AAF426C-4DBE-42B3-84D9-BED3C94EC3DD}" type="pres">
      <dgm:prSet presAssocID="{0959154A-09B1-418E-9190-3B0D9795FDFA}" presName="parTx" presStyleLbl="revTx" presStyleIdx="0" presStyleCnt="4">
        <dgm:presLayoutVars>
          <dgm:chMax val="0"/>
          <dgm:chPref val="0"/>
        </dgm:presLayoutVars>
      </dgm:prSet>
      <dgm:spPr/>
    </dgm:pt>
    <dgm:pt modelId="{172B5301-EF7C-4ADE-B4A3-25BFBFA61639}" type="pres">
      <dgm:prSet presAssocID="{A524E511-28FF-4A61-A3A3-5DE9D77EE17E}" presName="sibTrans" presStyleCnt="0"/>
      <dgm:spPr/>
    </dgm:pt>
    <dgm:pt modelId="{9441A006-5209-48FC-9323-DC1FFA0DC147}" type="pres">
      <dgm:prSet presAssocID="{04108DC4-C2BC-4EDD-8C44-AC0887821231}" presName="compNode" presStyleCnt="0"/>
      <dgm:spPr/>
    </dgm:pt>
    <dgm:pt modelId="{C07821DC-6B69-46C3-BE39-828E61186A12}" type="pres">
      <dgm:prSet presAssocID="{04108DC4-C2BC-4EDD-8C44-AC0887821231}" presName="bgRect" presStyleLbl="bgShp" presStyleIdx="1" presStyleCnt="4"/>
      <dgm:spPr/>
    </dgm:pt>
    <dgm:pt modelId="{76073357-9D48-4B97-A983-8CF53BA65149}" type="pres">
      <dgm:prSet presAssocID="{04108DC4-C2BC-4EDD-8C44-AC08878212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outline"/>
        </a:ext>
      </dgm:extLst>
    </dgm:pt>
    <dgm:pt modelId="{1CA50B81-731C-4DB0-8DB4-73679098EB78}" type="pres">
      <dgm:prSet presAssocID="{04108DC4-C2BC-4EDD-8C44-AC0887821231}" presName="spaceRect" presStyleCnt="0"/>
      <dgm:spPr/>
    </dgm:pt>
    <dgm:pt modelId="{073FD686-74A1-469D-B16E-B76DB6893CFA}" type="pres">
      <dgm:prSet presAssocID="{04108DC4-C2BC-4EDD-8C44-AC0887821231}" presName="parTx" presStyleLbl="revTx" presStyleIdx="1" presStyleCnt="4">
        <dgm:presLayoutVars>
          <dgm:chMax val="0"/>
          <dgm:chPref val="0"/>
        </dgm:presLayoutVars>
      </dgm:prSet>
      <dgm:spPr/>
    </dgm:pt>
    <dgm:pt modelId="{CD2569EA-A86A-4729-9F4A-813CA8158FA9}" type="pres">
      <dgm:prSet presAssocID="{B28948DD-BE22-4F34-B9E0-424EFC05AB7D}" presName="sibTrans" presStyleCnt="0"/>
      <dgm:spPr/>
    </dgm:pt>
    <dgm:pt modelId="{92CB5B54-F01C-487F-8D83-0FF98DC5FDD1}" type="pres">
      <dgm:prSet presAssocID="{4928403D-03C8-4A6D-86E2-77E2924198AA}" presName="compNode" presStyleCnt="0"/>
      <dgm:spPr/>
    </dgm:pt>
    <dgm:pt modelId="{0668ACAF-B4E6-4A1D-ADBC-5C2AB34A2DFC}" type="pres">
      <dgm:prSet presAssocID="{4928403D-03C8-4A6D-86E2-77E2924198AA}" presName="bgRect" presStyleLbl="bgShp" presStyleIdx="2" presStyleCnt="4" custLinFactNeighborX="0" custLinFactNeighborY="-413"/>
      <dgm:spPr/>
    </dgm:pt>
    <dgm:pt modelId="{B4D46326-7BCB-4200-AC15-70BDAE189ED0}" type="pres">
      <dgm:prSet presAssocID="{4928403D-03C8-4A6D-86E2-77E2924198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8F868A09-4A41-4E66-A39E-61A85CB1CEE0}" type="pres">
      <dgm:prSet presAssocID="{4928403D-03C8-4A6D-86E2-77E2924198AA}" presName="spaceRect" presStyleCnt="0"/>
      <dgm:spPr/>
    </dgm:pt>
    <dgm:pt modelId="{CFCAC802-7E29-4521-BEF0-FCDD92C8602C}" type="pres">
      <dgm:prSet presAssocID="{4928403D-03C8-4A6D-86E2-77E2924198AA}" presName="parTx" presStyleLbl="revTx" presStyleIdx="2" presStyleCnt="4">
        <dgm:presLayoutVars>
          <dgm:chMax val="0"/>
          <dgm:chPref val="0"/>
        </dgm:presLayoutVars>
      </dgm:prSet>
      <dgm:spPr/>
    </dgm:pt>
    <dgm:pt modelId="{C57D1E15-6DF0-4106-B169-E676C20BC984}" type="pres">
      <dgm:prSet presAssocID="{CFAC13BF-FBAB-43D3-8213-AAD3D28929EE}" presName="sibTrans" presStyleCnt="0"/>
      <dgm:spPr/>
    </dgm:pt>
    <dgm:pt modelId="{F01AA931-2F96-486F-967B-63375D2C0E0C}" type="pres">
      <dgm:prSet presAssocID="{71736692-F787-49E2-BAE7-243C80E61285}" presName="compNode" presStyleCnt="0"/>
      <dgm:spPr/>
    </dgm:pt>
    <dgm:pt modelId="{65569FF9-E339-4E42-81FD-4C92E8D6575B}" type="pres">
      <dgm:prSet presAssocID="{71736692-F787-49E2-BAE7-243C80E61285}" presName="bgRect" presStyleLbl="bgShp" presStyleIdx="3" presStyleCnt="4"/>
      <dgm:spPr/>
    </dgm:pt>
    <dgm:pt modelId="{B82996A5-565B-40E3-8902-9258F70ADFC6}" type="pres">
      <dgm:prSet presAssocID="{71736692-F787-49E2-BAE7-243C80E6128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FO Invasion with solid fill"/>
        </a:ext>
      </dgm:extLst>
    </dgm:pt>
    <dgm:pt modelId="{380541E1-5BFC-4ECE-BFDD-4389CE400D18}" type="pres">
      <dgm:prSet presAssocID="{71736692-F787-49E2-BAE7-243C80E61285}" presName="spaceRect" presStyleCnt="0"/>
      <dgm:spPr/>
    </dgm:pt>
    <dgm:pt modelId="{D9A34B4D-F7E9-475B-8FBF-D52A721ECCD8}" type="pres">
      <dgm:prSet presAssocID="{71736692-F787-49E2-BAE7-243C80E61285}" presName="parTx" presStyleLbl="revTx" presStyleIdx="3" presStyleCnt="4">
        <dgm:presLayoutVars>
          <dgm:chMax val="0"/>
          <dgm:chPref val="0"/>
        </dgm:presLayoutVars>
      </dgm:prSet>
      <dgm:spPr/>
    </dgm:pt>
  </dgm:ptLst>
  <dgm:cxnLst>
    <dgm:cxn modelId="{8E0F041A-DD06-4E7A-BA22-8C289D579A09}" type="presOf" srcId="{71736692-F787-49E2-BAE7-243C80E61285}" destId="{D9A34B4D-F7E9-475B-8FBF-D52A721ECCD8}" srcOrd="0" destOrd="0" presId="urn:microsoft.com/office/officeart/2018/2/layout/IconVerticalSolidList"/>
    <dgm:cxn modelId="{4759241A-885F-4F2A-97F6-CA6150D781DE}" srcId="{E0847BBA-F3BA-498D-867E-A4F1562323BA}" destId="{71736692-F787-49E2-BAE7-243C80E61285}" srcOrd="3" destOrd="0" parTransId="{B3AA224A-9B88-4BAB-AC14-9ABAF4DFF068}" sibTransId="{6276B494-107F-4C25-9DDE-5A1935271893}"/>
    <dgm:cxn modelId="{8D41FA84-BFD9-4EE7-B6F3-53301295A730}" srcId="{E0847BBA-F3BA-498D-867E-A4F1562323BA}" destId="{4928403D-03C8-4A6D-86E2-77E2924198AA}" srcOrd="2" destOrd="0" parTransId="{031C3BA8-DA20-45EC-92F5-03454DEAB035}" sibTransId="{CFAC13BF-FBAB-43D3-8213-AAD3D28929EE}"/>
    <dgm:cxn modelId="{7AE9AC98-BF03-4A34-B254-777E878018EB}" type="presOf" srcId="{04108DC4-C2BC-4EDD-8C44-AC0887821231}" destId="{073FD686-74A1-469D-B16E-B76DB6893CFA}" srcOrd="0" destOrd="0" presId="urn:microsoft.com/office/officeart/2018/2/layout/IconVerticalSolidList"/>
    <dgm:cxn modelId="{C7BDEAAD-E0A2-4B02-A11A-8356FBE97A93}" type="presOf" srcId="{E0847BBA-F3BA-498D-867E-A4F1562323BA}" destId="{D7666D72-665B-4A76-82EF-B078C434F0C1}" srcOrd="0" destOrd="0" presId="urn:microsoft.com/office/officeart/2018/2/layout/IconVerticalSolidList"/>
    <dgm:cxn modelId="{F07A6DCB-CA8B-453A-9C61-89FD58DA0DCA}" type="presOf" srcId="{4928403D-03C8-4A6D-86E2-77E2924198AA}" destId="{CFCAC802-7E29-4521-BEF0-FCDD92C8602C}" srcOrd="0" destOrd="0" presId="urn:microsoft.com/office/officeart/2018/2/layout/IconVerticalSolidList"/>
    <dgm:cxn modelId="{01E511DD-738F-413C-90E3-61D50805923B}" type="presOf" srcId="{0959154A-09B1-418E-9190-3B0D9795FDFA}" destId="{8AAF426C-4DBE-42B3-84D9-BED3C94EC3DD}" srcOrd="0" destOrd="0" presId="urn:microsoft.com/office/officeart/2018/2/layout/IconVerticalSolidList"/>
    <dgm:cxn modelId="{FD4DADE4-4518-4A48-AF58-7124CD172054}" srcId="{E0847BBA-F3BA-498D-867E-A4F1562323BA}" destId="{04108DC4-C2BC-4EDD-8C44-AC0887821231}" srcOrd="1" destOrd="0" parTransId="{714B3A3E-C055-41DF-9755-B1369396EAB9}" sibTransId="{B28948DD-BE22-4F34-B9E0-424EFC05AB7D}"/>
    <dgm:cxn modelId="{CC0DACF0-398F-42AF-9DF8-5982513752A6}" srcId="{E0847BBA-F3BA-498D-867E-A4F1562323BA}" destId="{0959154A-09B1-418E-9190-3B0D9795FDFA}" srcOrd="0" destOrd="0" parTransId="{D9D9C1B7-AB65-42D0-B150-5DB4B166199A}" sibTransId="{A524E511-28FF-4A61-A3A3-5DE9D77EE17E}"/>
    <dgm:cxn modelId="{52EEC826-AC0F-4684-B37D-D495B6C98E1D}" type="presParOf" srcId="{D7666D72-665B-4A76-82EF-B078C434F0C1}" destId="{BE34D287-43C8-4E53-8087-5B89654423B2}" srcOrd="0" destOrd="0" presId="urn:microsoft.com/office/officeart/2018/2/layout/IconVerticalSolidList"/>
    <dgm:cxn modelId="{96B4121B-281E-42B1-94E2-4ABAC7E88B44}" type="presParOf" srcId="{BE34D287-43C8-4E53-8087-5B89654423B2}" destId="{43EC30D4-0E81-49C4-8AD2-6872C0493901}" srcOrd="0" destOrd="0" presId="urn:microsoft.com/office/officeart/2018/2/layout/IconVerticalSolidList"/>
    <dgm:cxn modelId="{586D2AE6-6014-4218-84F6-1E6C159C23BB}" type="presParOf" srcId="{BE34D287-43C8-4E53-8087-5B89654423B2}" destId="{D1646A7A-7984-451E-8254-96BC20AB5626}" srcOrd="1" destOrd="0" presId="urn:microsoft.com/office/officeart/2018/2/layout/IconVerticalSolidList"/>
    <dgm:cxn modelId="{B9E71296-4034-4824-9A02-17C4BF085AC6}" type="presParOf" srcId="{BE34D287-43C8-4E53-8087-5B89654423B2}" destId="{3541D847-9A64-4DEE-B6D5-86391C86D1EB}" srcOrd="2" destOrd="0" presId="urn:microsoft.com/office/officeart/2018/2/layout/IconVerticalSolidList"/>
    <dgm:cxn modelId="{1D23C4A1-022E-42E3-91F7-2ACBC420D913}" type="presParOf" srcId="{BE34D287-43C8-4E53-8087-5B89654423B2}" destId="{8AAF426C-4DBE-42B3-84D9-BED3C94EC3DD}" srcOrd="3" destOrd="0" presId="urn:microsoft.com/office/officeart/2018/2/layout/IconVerticalSolidList"/>
    <dgm:cxn modelId="{A4793AAB-D691-4FEB-85E8-7B6525BB9992}" type="presParOf" srcId="{D7666D72-665B-4A76-82EF-B078C434F0C1}" destId="{172B5301-EF7C-4ADE-B4A3-25BFBFA61639}" srcOrd="1" destOrd="0" presId="urn:microsoft.com/office/officeart/2018/2/layout/IconVerticalSolidList"/>
    <dgm:cxn modelId="{1CA82670-0C55-4D8D-8688-57D539CE9251}" type="presParOf" srcId="{D7666D72-665B-4A76-82EF-B078C434F0C1}" destId="{9441A006-5209-48FC-9323-DC1FFA0DC147}" srcOrd="2" destOrd="0" presId="urn:microsoft.com/office/officeart/2018/2/layout/IconVerticalSolidList"/>
    <dgm:cxn modelId="{AA13BA6B-0851-45F5-9F9C-37A05A8F32B2}" type="presParOf" srcId="{9441A006-5209-48FC-9323-DC1FFA0DC147}" destId="{C07821DC-6B69-46C3-BE39-828E61186A12}" srcOrd="0" destOrd="0" presId="urn:microsoft.com/office/officeart/2018/2/layout/IconVerticalSolidList"/>
    <dgm:cxn modelId="{EDD1AC56-3AC7-410B-82CE-E749AD3AB5D2}" type="presParOf" srcId="{9441A006-5209-48FC-9323-DC1FFA0DC147}" destId="{76073357-9D48-4B97-A983-8CF53BA65149}" srcOrd="1" destOrd="0" presId="urn:microsoft.com/office/officeart/2018/2/layout/IconVerticalSolidList"/>
    <dgm:cxn modelId="{44E79445-75AE-4C40-B6A2-D1C63F9CF275}" type="presParOf" srcId="{9441A006-5209-48FC-9323-DC1FFA0DC147}" destId="{1CA50B81-731C-4DB0-8DB4-73679098EB78}" srcOrd="2" destOrd="0" presId="urn:microsoft.com/office/officeart/2018/2/layout/IconVerticalSolidList"/>
    <dgm:cxn modelId="{A1A1504C-47F5-49EE-8CBE-68D3E7FF2EE2}" type="presParOf" srcId="{9441A006-5209-48FC-9323-DC1FFA0DC147}" destId="{073FD686-74A1-469D-B16E-B76DB6893CFA}" srcOrd="3" destOrd="0" presId="urn:microsoft.com/office/officeart/2018/2/layout/IconVerticalSolidList"/>
    <dgm:cxn modelId="{77330009-5D49-4D5C-8E38-C948E6F07BFF}" type="presParOf" srcId="{D7666D72-665B-4A76-82EF-B078C434F0C1}" destId="{CD2569EA-A86A-4729-9F4A-813CA8158FA9}" srcOrd="3" destOrd="0" presId="urn:microsoft.com/office/officeart/2018/2/layout/IconVerticalSolidList"/>
    <dgm:cxn modelId="{A8A1DD42-0F54-4E5F-B560-DC0BD6C1149F}" type="presParOf" srcId="{D7666D72-665B-4A76-82EF-B078C434F0C1}" destId="{92CB5B54-F01C-487F-8D83-0FF98DC5FDD1}" srcOrd="4" destOrd="0" presId="urn:microsoft.com/office/officeart/2018/2/layout/IconVerticalSolidList"/>
    <dgm:cxn modelId="{3B09938A-95B7-4FA9-89E2-30C191AFBBEE}" type="presParOf" srcId="{92CB5B54-F01C-487F-8D83-0FF98DC5FDD1}" destId="{0668ACAF-B4E6-4A1D-ADBC-5C2AB34A2DFC}" srcOrd="0" destOrd="0" presId="urn:microsoft.com/office/officeart/2018/2/layout/IconVerticalSolidList"/>
    <dgm:cxn modelId="{44D5A204-3B06-4FE4-A108-90BF06599156}" type="presParOf" srcId="{92CB5B54-F01C-487F-8D83-0FF98DC5FDD1}" destId="{B4D46326-7BCB-4200-AC15-70BDAE189ED0}" srcOrd="1" destOrd="0" presId="urn:microsoft.com/office/officeart/2018/2/layout/IconVerticalSolidList"/>
    <dgm:cxn modelId="{1F3582C7-05BC-4011-8664-8278FF8F0D26}" type="presParOf" srcId="{92CB5B54-F01C-487F-8D83-0FF98DC5FDD1}" destId="{8F868A09-4A41-4E66-A39E-61A85CB1CEE0}" srcOrd="2" destOrd="0" presId="urn:microsoft.com/office/officeart/2018/2/layout/IconVerticalSolidList"/>
    <dgm:cxn modelId="{95BD4935-9CD4-4F01-A05B-264AF965F22E}" type="presParOf" srcId="{92CB5B54-F01C-487F-8D83-0FF98DC5FDD1}" destId="{CFCAC802-7E29-4521-BEF0-FCDD92C8602C}" srcOrd="3" destOrd="0" presId="urn:microsoft.com/office/officeart/2018/2/layout/IconVerticalSolidList"/>
    <dgm:cxn modelId="{E801D637-4842-4645-8C31-24E5950CFE82}" type="presParOf" srcId="{D7666D72-665B-4A76-82EF-B078C434F0C1}" destId="{C57D1E15-6DF0-4106-B169-E676C20BC984}" srcOrd="5" destOrd="0" presId="urn:microsoft.com/office/officeart/2018/2/layout/IconVerticalSolidList"/>
    <dgm:cxn modelId="{394B2FAE-0995-43D3-9D2B-8D993ACEEC74}" type="presParOf" srcId="{D7666D72-665B-4A76-82EF-B078C434F0C1}" destId="{F01AA931-2F96-486F-967B-63375D2C0E0C}" srcOrd="6" destOrd="0" presId="urn:microsoft.com/office/officeart/2018/2/layout/IconVerticalSolidList"/>
    <dgm:cxn modelId="{F42F322C-AF4A-496D-BD59-8646ED3DE8C7}" type="presParOf" srcId="{F01AA931-2F96-486F-967B-63375D2C0E0C}" destId="{65569FF9-E339-4E42-81FD-4C92E8D6575B}" srcOrd="0" destOrd="0" presId="urn:microsoft.com/office/officeart/2018/2/layout/IconVerticalSolidList"/>
    <dgm:cxn modelId="{1715897D-26DA-43E1-829D-65A891A6EDDB}" type="presParOf" srcId="{F01AA931-2F96-486F-967B-63375D2C0E0C}" destId="{B82996A5-565B-40E3-8902-9258F70ADFC6}" srcOrd="1" destOrd="0" presId="urn:microsoft.com/office/officeart/2018/2/layout/IconVerticalSolidList"/>
    <dgm:cxn modelId="{E69C13E8-4145-49DE-B21B-03F17A1F9AF6}" type="presParOf" srcId="{F01AA931-2F96-486F-967B-63375D2C0E0C}" destId="{380541E1-5BFC-4ECE-BFDD-4389CE400D18}" srcOrd="2" destOrd="0" presId="urn:microsoft.com/office/officeart/2018/2/layout/IconVerticalSolidList"/>
    <dgm:cxn modelId="{97DAC511-EFF9-44CD-B0D1-B84915500E8C}" type="presParOf" srcId="{F01AA931-2F96-486F-967B-63375D2C0E0C}" destId="{D9A34B4D-F7E9-475B-8FBF-D52A721ECC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1FD304-975B-41AA-95AD-25E137AE9B25}"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73F7DFB-70EE-49AA-95A4-07ED85820D6E}">
      <dgm:prSet/>
      <dgm:spPr/>
      <dgm:t>
        <a:bodyPr/>
        <a:lstStyle/>
        <a:p>
          <a:pPr>
            <a:lnSpc>
              <a:spcPct val="100000"/>
            </a:lnSpc>
          </a:pPr>
          <a:r>
            <a:rPr lang="en-US"/>
            <a:t>Data Collection</a:t>
          </a:r>
        </a:p>
      </dgm:t>
    </dgm:pt>
    <dgm:pt modelId="{1F826AE9-B5C5-4D3C-902E-88B453BD3F22}" type="parTrans" cxnId="{6FC2B283-2DDB-4FB6-8101-D344BB64BB6B}">
      <dgm:prSet/>
      <dgm:spPr/>
      <dgm:t>
        <a:bodyPr/>
        <a:lstStyle/>
        <a:p>
          <a:endParaRPr lang="en-US"/>
        </a:p>
      </dgm:t>
    </dgm:pt>
    <dgm:pt modelId="{55D9E309-6519-4EDB-8B73-77370545C67D}" type="sibTrans" cxnId="{6FC2B283-2DDB-4FB6-8101-D344BB64BB6B}">
      <dgm:prSet/>
      <dgm:spPr/>
      <dgm:t>
        <a:bodyPr/>
        <a:lstStyle/>
        <a:p>
          <a:endParaRPr lang="en-US"/>
        </a:p>
      </dgm:t>
    </dgm:pt>
    <dgm:pt modelId="{B94173FF-BC15-4AE4-9213-F992D260EF63}">
      <dgm:prSet/>
      <dgm:spPr/>
      <dgm:t>
        <a:bodyPr/>
        <a:lstStyle/>
        <a:p>
          <a:pPr>
            <a:lnSpc>
              <a:spcPct val="100000"/>
            </a:lnSpc>
          </a:pPr>
          <a:r>
            <a:rPr lang="en-US"/>
            <a:t>Data Cleaning</a:t>
          </a:r>
        </a:p>
      </dgm:t>
    </dgm:pt>
    <dgm:pt modelId="{25192F35-D35B-4061-9557-6A9AB6ABE281}" type="parTrans" cxnId="{8122A0BE-6EAC-4AD5-89E5-886A4582582A}">
      <dgm:prSet/>
      <dgm:spPr/>
      <dgm:t>
        <a:bodyPr/>
        <a:lstStyle/>
        <a:p>
          <a:endParaRPr lang="en-US"/>
        </a:p>
      </dgm:t>
    </dgm:pt>
    <dgm:pt modelId="{3D0E6845-BBD1-4DBC-98E4-5F63B364058A}" type="sibTrans" cxnId="{8122A0BE-6EAC-4AD5-89E5-886A4582582A}">
      <dgm:prSet/>
      <dgm:spPr/>
      <dgm:t>
        <a:bodyPr/>
        <a:lstStyle/>
        <a:p>
          <a:endParaRPr lang="en-US"/>
        </a:p>
      </dgm:t>
    </dgm:pt>
    <dgm:pt modelId="{14946583-555F-4FC9-8FAA-23862959CFEB}">
      <dgm:prSet/>
      <dgm:spPr/>
      <dgm:t>
        <a:bodyPr/>
        <a:lstStyle/>
        <a:p>
          <a:pPr>
            <a:lnSpc>
              <a:spcPct val="100000"/>
            </a:lnSpc>
          </a:pPr>
          <a:r>
            <a:rPr lang="en-US"/>
            <a:t>Exploratory Data Analysis</a:t>
          </a:r>
        </a:p>
      </dgm:t>
    </dgm:pt>
    <dgm:pt modelId="{082EC617-206B-44B6-A8A4-210EAAED5425}" type="parTrans" cxnId="{24776BDB-E17C-4F14-996E-E2B505FB397D}">
      <dgm:prSet/>
      <dgm:spPr/>
      <dgm:t>
        <a:bodyPr/>
        <a:lstStyle/>
        <a:p>
          <a:endParaRPr lang="en-US"/>
        </a:p>
      </dgm:t>
    </dgm:pt>
    <dgm:pt modelId="{C394B5D3-9485-440C-8CA2-1207F2124DB7}" type="sibTrans" cxnId="{24776BDB-E17C-4F14-996E-E2B505FB397D}">
      <dgm:prSet/>
      <dgm:spPr/>
      <dgm:t>
        <a:bodyPr/>
        <a:lstStyle/>
        <a:p>
          <a:endParaRPr lang="en-US"/>
        </a:p>
      </dgm:t>
    </dgm:pt>
    <dgm:pt modelId="{04B1F24B-7AF1-4629-94AE-CE02A9CC237C}">
      <dgm:prSet/>
      <dgm:spPr/>
      <dgm:t>
        <a:bodyPr/>
        <a:lstStyle/>
        <a:p>
          <a:pPr>
            <a:lnSpc>
              <a:spcPct val="100000"/>
            </a:lnSpc>
          </a:pPr>
          <a:r>
            <a:rPr lang="en-US" dirty="0"/>
            <a:t>Data Modeling</a:t>
          </a:r>
        </a:p>
      </dgm:t>
    </dgm:pt>
    <dgm:pt modelId="{1C797356-49DB-4F8E-B4EC-60C826DBDD7B}" type="parTrans" cxnId="{6C457551-D6A8-4C8D-AFC3-C9F039FF37B8}">
      <dgm:prSet/>
      <dgm:spPr/>
      <dgm:t>
        <a:bodyPr/>
        <a:lstStyle/>
        <a:p>
          <a:endParaRPr lang="en-US"/>
        </a:p>
      </dgm:t>
    </dgm:pt>
    <dgm:pt modelId="{BEB21B80-5AF1-49AF-BF85-40D1528A46EF}" type="sibTrans" cxnId="{6C457551-D6A8-4C8D-AFC3-C9F039FF37B8}">
      <dgm:prSet/>
      <dgm:spPr/>
      <dgm:t>
        <a:bodyPr/>
        <a:lstStyle/>
        <a:p>
          <a:endParaRPr lang="en-US"/>
        </a:p>
      </dgm:t>
    </dgm:pt>
    <dgm:pt modelId="{73DE6FF1-3E6A-4513-8004-6A67990E76BE}">
      <dgm:prSet/>
      <dgm:spPr/>
      <dgm:t>
        <a:bodyPr/>
        <a:lstStyle/>
        <a:p>
          <a:pPr>
            <a:lnSpc>
              <a:spcPct val="100000"/>
            </a:lnSpc>
          </a:pPr>
          <a:r>
            <a:rPr lang="en-US" dirty="0"/>
            <a:t>Evaluation</a:t>
          </a:r>
        </a:p>
        <a:p>
          <a:endParaRPr lang="en-US" dirty="0"/>
        </a:p>
      </dgm:t>
    </dgm:pt>
    <dgm:pt modelId="{C66B9E4E-D584-4332-9FC0-D4BBE748F350}" type="parTrans" cxnId="{ACF3CCE4-6393-4AE4-858B-95CE52ECBCEF}">
      <dgm:prSet/>
      <dgm:spPr/>
      <dgm:t>
        <a:bodyPr/>
        <a:lstStyle/>
        <a:p>
          <a:endParaRPr lang="en-US"/>
        </a:p>
      </dgm:t>
    </dgm:pt>
    <dgm:pt modelId="{C1B11506-D0D5-49C3-8F7D-8F8938183B64}" type="sibTrans" cxnId="{ACF3CCE4-6393-4AE4-858B-95CE52ECBCEF}">
      <dgm:prSet/>
      <dgm:spPr/>
      <dgm:t>
        <a:bodyPr/>
        <a:lstStyle/>
        <a:p>
          <a:endParaRPr lang="en-US"/>
        </a:p>
      </dgm:t>
    </dgm:pt>
    <dgm:pt modelId="{1B42FF12-0188-42D2-BEC3-C9F53EE48764}">
      <dgm:prSet/>
      <dgm:spPr/>
      <dgm:t>
        <a:bodyPr/>
        <a:lstStyle/>
        <a:p>
          <a:pPr>
            <a:lnSpc>
              <a:spcPct val="100000"/>
            </a:lnSpc>
          </a:pPr>
          <a:r>
            <a:rPr lang="en-US" dirty="0"/>
            <a:t>Data Visualization</a:t>
          </a:r>
        </a:p>
      </dgm:t>
    </dgm:pt>
    <dgm:pt modelId="{85B3D38D-7BC6-4D75-A263-7A9B83134D06}" type="parTrans" cxnId="{47DE62C2-CAF8-4421-8703-E9A6AF5CFD3E}">
      <dgm:prSet/>
      <dgm:spPr/>
      <dgm:t>
        <a:bodyPr/>
        <a:lstStyle/>
        <a:p>
          <a:endParaRPr lang="en-US"/>
        </a:p>
      </dgm:t>
    </dgm:pt>
    <dgm:pt modelId="{4521C208-32B8-482C-9403-C5D6AB2E9269}" type="sibTrans" cxnId="{47DE62C2-CAF8-4421-8703-E9A6AF5CFD3E}">
      <dgm:prSet/>
      <dgm:spPr/>
      <dgm:t>
        <a:bodyPr/>
        <a:lstStyle/>
        <a:p>
          <a:endParaRPr lang="en-US"/>
        </a:p>
      </dgm:t>
    </dgm:pt>
    <dgm:pt modelId="{6EA9716D-FF50-467D-B027-9158EA3F00BC}" type="pres">
      <dgm:prSet presAssocID="{8D1FD304-975B-41AA-95AD-25E137AE9B25}" presName="root" presStyleCnt="0">
        <dgm:presLayoutVars>
          <dgm:dir/>
          <dgm:resizeHandles val="exact"/>
        </dgm:presLayoutVars>
      </dgm:prSet>
      <dgm:spPr/>
    </dgm:pt>
    <dgm:pt modelId="{8D6CC545-4973-4621-BB9C-DCC952C7201A}" type="pres">
      <dgm:prSet presAssocID="{773F7DFB-70EE-49AA-95A4-07ED85820D6E}" presName="compNode" presStyleCnt="0"/>
      <dgm:spPr/>
    </dgm:pt>
    <dgm:pt modelId="{3535C801-8E33-472C-93F9-4D2316091C8B}" type="pres">
      <dgm:prSet presAssocID="{773F7DFB-70EE-49AA-95A4-07ED85820D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4B18B7B-6FF7-4B0F-B806-9F772364B7DB}" type="pres">
      <dgm:prSet presAssocID="{773F7DFB-70EE-49AA-95A4-07ED85820D6E}" presName="spaceRect" presStyleCnt="0"/>
      <dgm:spPr/>
    </dgm:pt>
    <dgm:pt modelId="{931B778B-44A9-4C6D-91EC-1B746128A4D3}" type="pres">
      <dgm:prSet presAssocID="{773F7DFB-70EE-49AA-95A4-07ED85820D6E}" presName="textRect" presStyleLbl="revTx" presStyleIdx="0" presStyleCnt="6">
        <dgm:presLayoutVars>
          <dgm:chMax val="1"/>
          <dgm:chPref val="1"/>
        </dgm:presLayoutVars>
      </dgm:prSet>
      <dgm:spPr/>
    </dgm:pt>
    <dgm:pt modelId="{95FEC163-D4D9-4259-A035-184E4C80D707}" type="pres">
      <dgm:prSet presAssocID="{55D9E309-6519-4EDB-8B73-77370545C67D}" presName="sibTrans" presStyleCnt="0"/>
      <dgm:spPr/>
    </dgm:pt>
    <dgm:pt modelId="{A349B88E-95FC-47C4-B564-9801E35F0858}" type="pres">
      <dgm:prSet presAssocID="{B94173FF-BC15-4AE4-9213-F992D260EF63}" presName="compNode" presStyleCnt="0"/>
      <dgm:spPr/>
    </dgm:pt>
    <dgm:pt modelId="{BA1C1563-FF22-4152-B8CE-F3A05A3FAF71}" type="pres">
      <dgm:prSet presAssocID="{B94173FF-BC15-4AE4-9213-F992D260EF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A524DD3-03BC-43B0-A114-AF45108BC28D}" type="pres">
      <dgm:prSet presAssocID="{B94173FF-BC15-4AE4-9213-F992D260EF63}" presName="spaceRect" presStyleCnt="0"/>
      <dgm:spPr/>
    </dgm:pt>
    <dgm:pt modelId="{53715E56-596E-473D-989C-36E147785720}" type="pres">
      <dgm:prSet presAssocID="{B94173FF-BC15-4AE4-9213-F992D260EF63}" presName="textRect" presStyleLbl="revTx" presStyleIdx="1" presStyleCnt="6">
        <dgm:presLayoutVars>
          <dgm:chMax val="1"/>
          <dgm:chPref val="1"/>
        </dgm:presLayoutVars>
      </dgm:prSet>
      <dgm:spPr/>
    </dgm:pt>
    <dgm:pt modelId="{8A19C73A-6D6A-4004-9B5F-7427EF5F22BC}" type="pres">
      <dgm:prSet presAssocID="{3D0E6845-BBD1-4DBC-98E4-5F63B364058A}" presName="sibTrans" presStyleCnt="0"/>
      <dgm:spPr/>
    </dgm:pt>
    <dgm:pt modelId="{A22DB06A-1161-4184-BBC4-F0AF3D1EDF07}" type="pres">
      <dgm:prSet presAssocID="{14946583-555F-4FC9-8FAA-23862959CFEB}" presName="compNode" presStyleCnt="0"/>
      <dgm:spPr/>
    </dgm:pt>
    <dgm:pt modelId="{7C5F52FF-DA89-44DC-914D-0438C6B5A07C}" type="pres">
      <dgm:prSet presAssocID="{14946583-555F-4FC9-8FAA-23862959CFE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20E91DF9-B75A-45B5-852D-66F2243B4FC9}" type="pres">
      <dgm:prSet presAssocID="{14946583-555F-4FC9-8FAA-23862959CFEB}" presName="spaceRect" presStyleCnt="0"/>
      <dgm:spPr/>
    </dgm:pt>
    <dgm:pt modelId="{1E10838C-7EBD-446F-A3CE-282F350EA42A}" type="pres">
      <dgm:prSet presAssocID="{14946583-555F-4FC9-8FAA-23862959CFEB}" presName="textRect" presStyleLbl="revTx" presStyleIdx="2" presStyleCnt="6">
        <dgm:presLayoutVars>
          <dgm:chMax val="1"/>
          <dgm:chPref val="1"/>
        </dgm:presLayoutVars>
      </dgm:prSet>
      <dgm:spPr/>
    </dgm:pt>
    <dgm:pt modelId="{651562D8-CD28-4A38-9030-DCB09E1F7F12}" type="pres">
      <dgm:prSet presAssocID="{C394B5D3-9485-440C-8CA2-1207F2124DB7}" presName="sibTrans" presStyleCnt="0"/>
      <dgm:spPr/>
    </dgm:pt>
    <dgm:pt modelId="{E7C9760F-1AC4-4DBC-9B46-AD6550855456}" type="pres">
      <dgm:prSet presAssocID="{04B1F24B-7AF1-4629-94AE-CE02A9CC237C}" presName="compNode" presStyleCnt="0"/>
      <dgm:spPr/>
    </dgm:pt>
    <dgm:pt modelId="{E33B1768-8CA2-4AC0-980A-1BE25DC7CD35}" type="pres">
      <dgm:prSet presAssocID="{04B1F24B-7AF1-4629-94AE-CE02A9CC237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CE59F26-663D-4ACF-826C-D49E510862A4}" type="pres">
      <dgm:prSet presAssocID="{04B1F24B-7AF1-4629-94AE-CE02A9CC237C}" presName="spaceRect" presStyleCnt="0"/>
      <dgm:spPr/>
    </dgm:pt>
    <dgm:pt modelId="{3331264C-06E3-4E8A-808E-E7F5E6BC558C}" type="pres">
      <dgm:prSet presAssocID="{04B1F24B-7AF1-4629-94AE-CE02A9CC237C}" presName="textRect" presStyleLbl="revTx" presStyleIdx="3" presStyleCnt="6">
        <dgm:presLayoutVars>
          <dgm:chMax val="1"/>
          <dgm:chPref val="1"/>
        </dgm:presLayoutVars>
      </dgm:prSet>
      <dgm:spPr/>
    </dgm:pt>
    <dgm:pt modelId="{875D389F-CB82-47A5-AD03-406479AAA9D5}" type="pres">
      <dgm:prSet presAssocID="{BEB21B80-5AF1-49AF-BF85-40D1528A46EF}" presName="sibTrans" presStyleCnt="0"/>
      <dgm:spPr/>
    </dgm:pt>
    <dgm:pt modelId="{C1001306-CC15-49FC-ACD6-0DF452F4A89E}" type="pres">
      <dgm:prSet presAssocID="{73DE6FF1-3E6A-4513-8004-6A67990E76BE}" presName="compNode" presStyleCnt="0"/>
      <dgm:spPr/>
    </dgm:pt>
    <dgm:pt modelId="{DE5157B5-FC3D-4693-9B6E-571432AB2B84}" type="pres">
      <dgm:prSet presAssocID="{73DE6FF1-3E6A-4513-8004-6A67990E76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BC87D5D-E1D7-4442-87E7-B6799726B1EB}" type="pres">
      <dgm:prSet presAssocID="{73DE6FF1-3E6A-4513-8004-6A67990E76BE}" presName="spaceRect" presStyleCnt="0"/>
      <dgm:spPr/>
    </dgm:pt>
    <dgm:pt modelId="{570CCEAE-74E5-4E10-9FCD-85872DCE2E4D}" type="pres">
      <dgm:prSet presAssocID="{73DE6FF1-3E6A-4513-8004-6A67990E76BE}" presName="textRect" presStyleLbl="revTx" presStyleIdx="4" presStyleCnt="6">
        <dgm:presLayoutVars>
          <dgm:chMax val="1"/>
          <dgm:chPref val="1"/>
        </dgm:presLayoutVars>
      </dgm:prSet>
      <dgm:spPr/>
    </dgm:pt>
    <dgm:pt modelId="{3951F6DA-A3FA-4F51-971A-D0E1A41543D0}" type="pres">
      <dgm:prSet presAssocID="{C1B11506-D0D5-49C3-8F7D-8F8938183B64}" presName="sibTrans" presStyleCnt="0"/>
      <dgm:spPr/>
    </dgm:pt>
    <dgm:pt modelId="{32A99AEA-0164-4F37-AFBB-DBA519671B94}" type="pres">
      <dgm:prSet presAssocID="{1B42FF12-0188-42D2-BEC3-C9F53EE48764}" presName="compNode" presStyleCnt="0"/>
      <dgm:spPr/>
    </dgm:pt>
    <dgm:pt modelId="{F5E3EF3F-44F6-4DC4-A5C3-8813A0CF47A7}" type="pres">
      <dgm:prSet presAssocID="{1B42FF12-0188-42D2-BEC3-C9F53EE4876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Workflow with solid fill"/>
        </a:ext>
      </dgm:extLst>
    </dgm:pt>
    <dgm:pt modelId="{C224EB7F-8A2C-4C23-A127-A4BE5A63D623}" type="pres">
      <dgm:prSet presAssocID="{1B42FF12-0188-42D2-BEC3-C9F53EE48764}" presName="spaceRect" presStyleCnt="0"/>
      <dgm:spPr/>
    </dgm:pt>
    <dgm:pt modelId="{7E1DB75B-B9CB-41DC-97CB-0EE987F84A17}" type="pres">
      <dgm:prSet presAssocID="{1B42FF12-0188-42D2-BEC3-C9F53EE48764}" presName="textRect" presStyleLbl="revTx" presStyleIdx="5" presStyleCnt="6">
        <dgm:presLayoutVars>
          <dgm:chMax val="1"/>
          <dgm:chPref val="1"/>
        </dgm:presLayoutVars>
      </dgm:prSet>
      <dgm:spPr/>
    </dgm:pt>
  </dgm:ptLst>
  <dgm:cxnLst>
    <dgm:cxn modelId="{5A5D9539-617C-40D9-9214-E77F83C287EB}" type="presOf" srcId="{04B1F24B-7AF1-4629-94AE-CE02A9CC237C}" destId="{3331264C-06E3-4E8A-808E-E7F5E6BC558C}" srcOrd="0" destOrd="0" presId="urn:microsoft.com/office/officeart/2018/2/layout/IconLabelList"/>
    <dgm:cxn modelId="{9BEA253E-4C27-4917-818F-3FBB8734D300}" type="presOf" srcId="{8D1FD304-975B-41AA-95AD-25E137AE9B25}" destId="{6EA9716D-FF50-467D-B027-9158EA3F00BC}" srcOrd="0" destOrd="0" presId="urn:microsoft.com/office/officeart/2018/2/layout/IconLabelList"/>
    <dgm:cxn modelId="{2140A644-6105-40C8-A042-1C630EE19ECD}" type="presOf" srcId="{73DE6FF1-3E6A-4513-8004-6A67990E76BE}" destId="{570CCEAE-74E5-4E10-9FCD-85872DCE2E4D}" srcOrd="0" destOrd="0" presId="urn:microsoft.com/office/officeart/2018/2/layout/IconLabelList"/>
    <dgm:cxn modelId="{1D569967-A9BB-4F03-A02A-09625124C73B}" type="presOf" srcId="{B94173FF-BC15-4AE4-9213-F992D260EF63}" destId="{53715E56-596E-473D-989C-36E147785720}" srcOrd="0" destOrd="0" presId="urn:microsoft.com/office/officeart/2018/2/layout/IconLabelList"/>
    <dgm:cxn modelId="{6C457551-D6A8-4C8D-AFC3-C9F039FF37B8}" srcId="{8D1FD304-975B-41AA-95AD-25E137AE9B25}" destId="{04B1F24B-7AF1-4629-94AE-CE02A9CC237C}" srcOrd="3" destOrd="0" parTransId="{1C797356-49DB-4F8E-B4EC-60C826DBDD7B}" sibTransId="{BEB21B80-5AF1-49AF-BF85-40D1528A46EF}"/>
    <dgm:cxn modelId="{6FC2B283-2DDB-4FB6-8101-D344BB64BB6B}" srcId="{8D1FD304-975B-41AA-95AD-25E137AE9B25}" destId="{773F7DFB-70EE-49AA-95A4-07ED85820D6E}" srcOrd="0" destOrd="0" parTransId="{1F826AE9-B5C5-4D3C-902E-88B453BD3F22}" sibTransId="{55D9E309-6519-4EDB-8B73-77370545C67D}"/>
    <dgm:cxn modelId="{5E1BB4AB-EA99-4DDF-9B99-3D52B3F4A92A}" type="presOf" srcId="{14946583-555F-4FC9-8FAA-23862959CFEB}" destId="{1E10838C-7EBD-446F-A3CE-282F350EA42A}" srcOrd="0" destOrd="0" presId="urn:microsoft.com/office/officeart/2018/2/layout/IconLabelList"/>
    <dgm:cxn modelId="{B4712CAC-F471-409C-B3D2-05D194D80DE9}" type="presOf" srcId="{773F7DFB-70EE-49AA-95A4-07ED85820D6E}" destId="{931B778B-44A9-4C6D-91EC-1B746128A4D3}" srcOrd="0" destOrd="0" presId="urn:microsoft.com/office/officeart/2018/2/layout/IconLabelList"/>
    <dgm:cxn modelId="{8122A0BE-6EAC-4AD5-89E5-886A4582582A}" srcId="{8D1FD304-975B-41AA-95AD-25E137AE9B25}" destId="{B94173FF-BC15-4AE4-9213-F992D260EF63}" srcOrd="1" destOrd="0" parTransId="{25192F35-D35B-4061-9557-6A9AB6ABE281}" sibTransId="{3D0E6845-BBD1-4DBC-98E4-5F63B364058A}"/>
    <dgm:cxn modelId="{47DE62C2-CAF8-4421-8703-E9A6AF5CFD3E}" srcId="{8D1FD304-975B-41AA-95AD-25E137AE9B25}" destId="{1B42FF12-0188-42D2-BEC3-C9F53EE48764}" srcOrd="5" destOrd="0" parTransId="{85B3D38D-7BC6-4D75-A263-7A9B83134D06}" sibTransId="{4521C208-32B8-482C-9403-C5D6AB2E9269}"/>
    <dgm:cxn modelId="{24776BDB-E17C-4F14-996E-E2B505FB397D}" srcId="{8D1FD304-975B-41AA-95AD-25E137AE9B25}" destId="{14946583-555F-4FC9-8FAA-23862959CFEB}" srcOrd="2" destOrd="0" parTransId="{082EC617-206B-44B6-A8A4-210EAAED5425}" sibTransId="{C394B5D3-9485-440C-8CA2-1207F2124DB7}"/>
    <dgm:cxn modelId="{ACF3CCE4-6393-4AE4-858B-95CE52ECBCEF}" srcId="{8D1FD304-975B-41AA-95AD-25E137AE9B25}" destId="{73DE6FF1-3E6A-4513-8004-6A67990E76BE}" srcOrd="4" destOrd="0" parTransId="{C66B9E4E-D584-4332-9FC0-D4BBE748F350}" sibTransId="{C1B11506-D0D5-49C3-8F7D-8F8938183B64}"/>
    <dgm:cxn modelId="{DF3275F8-504A-44D1-A096-EFEB13A3A0D4}" type="presOf" srcId="{1B42FF12-0188-42D2-BEC3-C9F53EE48764}" destId="{7E1DB75B-B9CB-41DC-97CB-0EE987F84A17}" srcOrd="0" destOrd="0" presId="urn:microsoft.com/office/officeart/2018/2/layout/IconLabelList"/>
    <dgm:cxn modelId="{E25C6BCE-1EB7-4F57-953B-39EEE2E34691}" type="presParOf" srcId="{6EA9716D-FF50-467D-B027-9158EA3F00BC}" destId="{8D6CC545-4973-4621-BB9C-DCC952C7201A}" srcOrd="0" destOrd="0" presId="urn:microsoft.com/office/officeart/2018/2/layout/IconLabelList"/>
    <dgm:cxn modelId="{6002B97A-E36D-431C-9628-6449F722546B}" type="presParOf" srcId="{8D6CC545-4973-4621-BB9C-DCC952C7201A}" destId="{3535C801-8E33-472C-93F9-4D2316091C8B}" srcOrd="0" destOrd="0" presId="urn:microsoft.com/office/officeart/2018/2/layout/IconLabelList"/>
    <dgm:cxn modelId="{485E8A0C-5326-4F27-895E-4FCB138B5F1C}" type="presParOf" srcId="{8D6CC545-4973-4621-BB9C-DCC952C7201A}" destId="{64B18B7B-6FF7-4B0F-B806-9F772364B7DB}" srcOrd="1" destOrd="0" presId="urn:microsoft.com/office/officeart/2018/2/layout/IconLabelList"/>
    <dgm:cxn modelId="{8236F552-2F0B-4B13-A554-BAA185B8A818}" type="presParOf" srcId="{8D6CC545-4973-4621-BB9C-DCC952C7201A}" destId="{931B778B-44A9-4C6D-91EC-1B746128A4D3}" srcOrd="2" destOrd="0" presId="urn:microsoft.com/office/officeart/2018/2/layout/IconLabelList"/>
    <dgm:cxn modelId="{864C6990-9DCE-4BD7-A62B-DE12F3D8BB0C}" type="presParOf" srcId="{6EA9716D-FF50-467D-B027-9158EA3F00BC}" destId="{95FEC163-D4D9-4259-A035-184E4C80D707}" srcOrd="1" destOrd="0" presId="urn:microsoft.com/office/officeart/2018/2/layout/IconLabelList"/>
    <dgm:cxn modelId="{14507348-AC2D-4186-9DD5-96859B1D3109}" type="presParOf" srcId="{6EA9716D-FF50-467D-B027-9158EA3F00BC}" destId="{A349B88E-95FC-47C4-B564-9801E35F0858}" srcOrd="2" destOrd="0" presId="urn:microsoft.com/office/officeart/2018/2/layout/IconLabelList"/>
    <dgm:cxn modelId="{22516E7E-C194-45AE-A273-16D58787C67E}" type="presParOf" srcId="{A349B88E-95FC-47C4-B564-9801E35F0858}" destId="{BA1C1563-FF22-4152-B8CE-F3A05A3FAF71}" srcOrd="0" destOrd="0" presId="urn:microsoft.com/office/officeart/2018/2/layout/IconLabelList"/>
    <dgm:cxn modelId="{2D0C0791-7A6C-4CBB-82B7-F373B3B83CDE}" type="presParOf" srcId="{A349B88E-95FC-47C4-B564-9801E35F0858}" destId="{1A524DD3-03BC-43B0-A114-AF45108BC28D}" srcOrd="1" destOrd="0" presId="urn:microsoft.com/office/officeart/2018/2/layout/IconLabelList"/>
    <dgm:cxn modelId="{F4920BDE-03AE-4C27-B8F1-5D5598574677}" type="presParOf" srcId="{A349B88E-95FC-47C4-B564-9801E35F0858}" destId="{53715E56-596E-473D-989C-36E147785720}" srcOrd="2" destOrd="0" presId="urn:microsoft.com/office/officeart/2018/2/layout/IconLabelList"/>
    <dgm:cxn modelId="{7220800A-5F32-4A9D-98E5-E03F294A41AF}" type="presParOf" srcId="{6EA9716D-FF50-467D-B027-9158EA3F00BC}" destId="{8A19C73A-6D6A-4004-9B5F-7427EF5F22BC}" srcOrd="3" destOrd="0" presId="urn:microsoft.com/office/officeart/2018/2/layout/IconLabelList"/>
    <dgm:cxn modelId="{67808247-A1A9-4A34-9605-915BCBCAFB5F}" type="presParOf" srcId="{6EA9716D-FF50-467D-B027-9158EA3F00BC}" destId="{A22DB06A-1161-4184-BBC4-F0AF3D1EDF07}" srcOrd="4" destOrd="0" presId="urn:microsoft.com/office/officeart/2018/2/layout/IconLabelList"/>
    <dgm:cxn modelId="{B1AA72B6-7EB3-4027-9B45-EEE69BEB8CDC}" type="presParOf" srcId="{A22DB06A-1161-4184-BBC4-F0AF3D1EDF07}" destId="{7C5F52FF-DA89-44DC-914D-0438C6B5A07C}" srcOrd="0" destOrd="0" presId="urn:microsoft.com/office/officeart/2018/2/layout/IconLabelList"/>
    <dgm:cxn modelId="{CFBDBE65-D68F-4C35-846C-93B78AE46170}" type="presParOf" srcId="{A22DB06A-1161-4184-BBC4-F0AF3D1EDF07}" destId="{20E91DF9-B75A-45B5-852D-66F2243B4FC9}" srcOrd="1" destOrd="0" presId="urn:microsoft.com/office/officeart/2018/2/layout/IconLabelList"/>
    <dgm:cxn modelId="{7EC8C2A3-15BC-463C-88D2-5992404065B9}" type="presParOf" srcId="{A22DB06A-1161-4184-BBC4-F0AF3D1EDF07}" destId="{1E10838C-7EBD-446F-A3CE-282F350EA42A}" srcOrd="2" destOrd="0" presId="urn:microsoft.com/office/officeart/2018/2/layout/IconLabelList"/>
    <dgm:cxn modelId="{BB1A32E1-1037-4F04-9DF8-35AD2002FD56}" type="presParOf" srcId="{6EA9716D-FF50-467D-B027-9158EA3F00BC}" destId="{651562D8-CD28-4A38-9030-DCB09E1F7F12}" srcOrd="5" destOrd="0" presId="urn:microsoft.com/office/officeart/2018/2/layout/IconLabelList"/>
    <dgm:cxn modelId="{9A5A2ED6-F765-4B62-BE81-DD8F2F308347}" type="presParOf" srcId="{6EA9716D-FF50-467D-B027-9158EA3F00BC}" destId="{E7C9760F-1AC4-4DBC-9B46-AD6550855456}" srcOrd="6" destOrd="0" presId="urn:microsoft.com/office/officeart/2018/2/layout/IconLabelList"/>
    <dgm:cxn modelId="{10A5F4FE-152E-4E47-9C48-A7DEA50CA606}" type="presParOf" srcId="{E7C9760F-1AC4-4DBC-9B46-AD6550855456}" destId="{E33B1768-8CA2-4AC0-980A-1BE25DC7CD35}" srcOrd="0" destOrd="0" presId="urn:microsoft.com/office/officeart/2018/2/layout/IconLabelList"/>
    <dgm:cxn modelId="{4E54FCFD-88B4-41CE-B20E-16007B9EDDD6}" type="presParOf" srcId="{E7C9760F-1AC4-4DBC-9B46-AD6550855456}" destId="{6CE59F26-663D-4ACF-826C-D49E510862A4}" srcOrd="1" destOrd="0" presId="urn:microsoft.com/office/officeart/2018/2/layout/IconLabelList"/>
    <dgm:cxn modelId="{11E05AA0-AE1C-4D5E-8BDC-95FAFFAC5314}" type="presParOf" srcId="{E7C9760F-1AC4-4DBC-9B46-AD6550855456}" destId="{3331264C-06E3-4E8A-808E-E7F5E6BC558C}" srcOrd="2" destOrd="0" presId="urn:microsoft.com/office/officeart/2018/2/layout/IconLabelList"/>
    <dgm:cxn modelId="{CF581993-2E11-4132-9C87-82C38E1F8F0F}" type="presParOf" srcId="{6EA9716D-FF50-467D-B027-9158EA3F00BC}" destId="{875D389F-CB82-47A5-AD03-406479AAA9D5}" srcOrd="7" destOrd="0" presId="urn:microsoft.com/office/officeart/2018/2/layout/IconLabelList"/>
    <dgm:cxn modelId="{14134117-2A72-4097-A636-8A2B6953D9C8}" type="presParOf" srcId="{6EA9716D-FF50-467D-B027-9158EA3F00BC}" destId="{C1001306-CC15-49FC-ACD6-0DF452F4A89E}" srcOrd="8" destOrd="0" presId="urn:microsoft.com/office/officeart/2018/2/layout/IconLabelList"/>
    <dgm:cxn modelId="{69B1358A-8BA2-495E-948C-160DD1CC9A9C}" type="presParOf" srcId="{C1001306-CC15-49FC-ACD6-0DF452F4A89E}" destId="{DE5157B5-FC3D-4693-9B6E-571432AB2B84}" srcOrd="0" destOrd="0" presId="urn:microsoft.com/office/officeart/2018/2/layout/IconLabelList"/>
    <dgm:cxn modelId="{E6D7DA5A-39F0-44B9-8456-6A25A4980707}" type="presParOf" srcId="{C1001306-CC15-49FC-ACD6-0DF452F4A89E}" destId="{2BC87D5D-E1D7-4442-87E7-B6799726B1EB}" srcOrd="1" destOrd="0" presId="urn:microsoft.com/office/officeart/2018/2/layout/IconLabelList"/>
    <dgm:cxn modelId="{21B15367-88AB-439C-A0C2-F60960C46CD7}" type="presParOf" srcId="{C1001306-CC15-49FC-ACD6-0DF452F4A89E}" destId="{570CCEAE-74E5-4E10-9FCD-85872DCE2E4D}" srcOrd="2" destOrd="0" presId="urn:microsoft.com/office/officeart/2018/2/layout/IconLabelList"/>
    <dgm:cxn modelId="{F2AA0BF2-843F-48DD-98F0-6EB3775E910D}" type="presParOf" srcId="{6EA9716D-FF50-467D-B027-9158EA3F00BC}" destId="{3951F6DA-A3FA-4F51-971A-D0E1A41543D0}" srcOrd="9" destOrd="0" presId="urn:microsoft.com/office/officeart/2018/2/layout/IconLabelList"/>
    <dgm:cxn modelId="{A14E5783-DFAB-42CF-8181-835BAD7ED5A6}" type="presParOf" srcId="{6EA9716D-FF50-467D-B027-9158EA3F00BC}" destId="{32A99AEA-0164-4F37-AFBB-DBA519671B94}" srcOrd="10" destOrd="0" presId="urn:microsoft.com/office/officeart/2018/2/layout/IconLabelList"/>
    <dgm:cxn modelId="{2613C804-41AD-46E1-BEB2-98F83A63B1EE}" type="presParOf" srcId="{32A99AEA-0164-4F37-AFBB-DBA519671B94}" destId="{F5E3EF3F-44F6-4DC4-A5C3-8813A0CF47A7}" srcOrd="0" destOrd="0" presId="urn:microsoft.com/office/officeart/2018/2/layout/IconLabelList"/>
    <dgm:cxn modelId="{A162DC39-081D-49A2-9A02-DB5394AECBE6}" type="presParOf" srcId="{32A99AEA-0164-4F37-AFBB-DBA519671B94}" destId="{C224EB7F-8A2C-4C23-A127-A4BE5A63D623}" srcOrd="1" destOrd="0" presId="urn:microsoft.com/office/officeart/2018/2/layout/IconLabelList"/>
    <dgm:cxn modelId="{B2AEF2CC-000A-4BD0-B074-42F6FA74FB33}" type="presParOf" srcId="{32A99AEA-0164-4F37-AFBB-DBA519671B94}" destId="{7E1DB75B-B9CB-41DC-97CB-0EE987F84A1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B9588E-72A6-4BCE-9108-AAD94A62C1A1}"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8A7672F-8C2D-42EB-9684-7C9E50E90D07}">
      <dgm:prSet/>
      <dgm:spPr/>
      <dgm:t>
        <a:bodyPr/>
        <a:lstStyle/>
        <a:p>
          <a:pPr>
            <a:lnSpc>
              <a:spcPct val="100000"/>
            </a:lnSpc>
            <a:defRPr cap="all"/>
          </a:pPr>
          <a:r>
            <a:rPr lang="en-GB"/>
            <a:t>Visualizations: Charts, graphs, and tables highlighting trends and correlations</a:t>
          </a:r>
          <a:endParaRPr lang="en-US"/>
        </a:p>
      </dgm:t>
    </dgm:pt>
    <dgm:pt modelId="{FE6A88B3-23CE-4A2F-9938-DEA3081CFE05}" type="parTrans" cxnId="{BC66CC74-CBD7-4467-AB2F-93C77D390864}">
      <dgm:prSet/>
      <dgm:spPr/>
      <dgm:t>
        <a:bodyPr/>
        <a:lstStyle/>
        <a:p>
          <a:endParaRPr lang="en-US"/>
        </a:p>
      </dgm:t>
    </dgm:pt>
    <dgm:pt modelId="{2AC0EBF7-0225-433A-87B7-2A33A58DB315}" type="sibTrans" cxnId="{BC66CC74-CBD7-4467-AB2F-93C77D390864}">
      <dgm:prSet/>
      <dgm:spPr/>
      <dgm:t>
        <a:bodyPr/>
        <a:lstStyle/>
        <a:p>
          <a:endParaRPr lang="en-US"/>
        </a:p>
      </dgm:t>
    </dgm:pt>
    <dgm:pt modelId="{1618A22F-8194-436F-B44F-DE7AE7FB68CC}">
      <dgm:prSet/>
      <dgm:spPr/>
      <dgm:t>
        <a:bodyPr/>
        <a:lstStyle/>
        <a:p>
          <a:pPr>
            <a:lnSpc>
              <a:spcPct val="100000"/>
            </a:lnSpc>
            <a:defRPr cap="all"/>
          </a:pPr>
          <a:r>
            <a:rPr lang="en-GB"/>
            <a:t>Discussion of significant patterns and relationships uncovered</a:t>
          </a:r>
          <a:endParaRPr lang="en-US"/>
        </a:p>
      </dgm:t>
    </dgm:pt>
    <dgm:pt modelId="{B7B8C814-42E1-4242-BE91-13FB69454698}" type="parTrans" cxnId="{DA3D53ED-0AAB-40F8-B1F8-AE7DA0D7BED9}">
      <dgm:prSet/>
      <dgm:spPr/>
      <dgm:t>
        <a:bodyPr/>
        <a:lstStyle/>
        <a:p>
          <a:endParaRPr lang="en-US"/>
        </a:p>
      </dgm:t>
    </dgm:pt>
    <dgm:pt modelId="{325E775F-6FE9-4215-A069-1D2E01E5E54E}" type="sibTrans" cxnId="{DA3D53ED-0AAB-40F8-B1F8-AE7DA0D7BED9}">
      <dgm:prSet/>
      <dgm:spPr/>
      <dgm:t>
        <a:bodyPr/>
        <a:lstStyle/>
        <a:p>
          <a:endParaRPr lang="en-US"/>
        </a:p>
      </dgm:t>
    </dgm:pt>
    <dgm:pt modelId="{AAAF5E12-6955-4848-934B-02B70BBC518B}" type="pres">
      <dgm:prSet presAssocID="{70B9588E-72A6-4BCE-9108-AAD94A62C1A1}" presName="root" presStyleCnt="0">
        <dgm:presLayoutVars>
          <dgm:dir/>
          <dgm:resizeHandles val="exact"/>
        </dgm:presLayoutVars>
      </dgm:prSet>
      <dgm:spPr/>
    </dgm:pt>
    <dgm:pt modelId="{8744B457-78CA-480C-A69E-E005CA976523}" type="pres">
      <dgm:prSet presAssocID="{68A7672F-8C2D-42EB-9684-7C9E50E90D07}" presName="compNode" presStyleCnt="0"/>
      <dgm:spPr/>
    </dgm:pt>
    <dgm:pt modelId="{257ED7A9-3587-4015-8EC2-3710D14EB1D8}" type="pres">
      <dgm:prSet presAssocID="{68A7672F-8C2D-42EB-9684-7C9E50E90D07}" presName="iconBgRect" presStyleLbl="bgShp" presStyleIdx="0" presStyleCnt="2"/>
      <dgm:spPr>
        <a:prstGeom prst="round2DiagRect">
          <a:avLst>
            <a:gd name="adj1" fmla="val 29727"/>
            <a:gd name="adj2" fmla="val 0"/>
          </a:avLst>
        </a:prstGeom>
      </dgm:spPr>
    </dgm:pt>
    <dgm:pt modelId="{9D1EDD46-FEC9-4111-B6FC-BB723E88BCD3}" type="pres">
      <dgm:prSet presAssocID="{68A7672F-8C2D-42EB-9684-7C9E50E90D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16477DC-628F-4A06-9553-CD8114BE5B48}" type="pres">
      <dgm:prSet presAssocID="{68A7672F-8C2D-42EB-9684-7C9E50E90D07}" presName="spaceRect" presStyleCnt="0"/>
      <dgm:spPr/>
    </dgm:pt>
    <dgm:pt modelId="{84E0F07D-51C6-4D99-8B08-301E3F3921A8}" type="pres">
      <dgm:prSet presAssocID="{68A7672F-8C2D-42EB-9684-7C9E50E90D07}" presName="textRect" presStyleLbl="revTx" presStyleIdx="0" presStyleCnt="2">
        <dgm:presLayoutVars>
          <dgm:chMax val="1"/>
          <dgm:chPref val="1"/>
        </dgm:presLayoutVars>
      </dgm:prSet>
      <dgm:spPr/>
    </dgm:pt>
    <dgm:pt modelId="{0974B8BF-4B30-4015-9EB3-2F89AD839F3D}" type="pres">
      <dgm:prSet presAssocID="{2AC0EBF7-0225-433A-87B7-2A33A58DB315}" presName="sibTrans" presStyleCnt="0"/>
      <dgm:spPr/>
    </dgm:pt>
    <dgm:pt modelId="{24FFD603-2AC3-4152-9A40-557F5BA5700B}" type="pres">
      <dgm:prSet presAssocID="{1618A22F-8194-436F-B44F-DE7AE7FB68CC}" presName="compNode" presStyleCnt="0"/>
      <dgm:spPr/>
    </dgm:pt>
    <dgm:pt modelId="{B261525C-06C7-401A-A4E1-0B13958B169C}" type="pres">
      <dgm:prSet presAssocID="{1618A22F-8194-436F-B44F-DE7AE7FB68CC}" presName="iconBgRect" presStyleLbl="bgShp" presStyleIdx="1" presStyleCnt="2"/>
      <dgm:spPr>
        <a:prstGeom prst="round2DiagRect">
          <a:avLst>
            <a:gd name="adj1" fmla="val 29727"/>
            <a:gd name="adj2" fmla="val 0"/>
          </a:avLst>
        </a:prstGeom>
      </dgm:spPr>
    </dgm:pt>
    <dgm:pt modelId="{F8C66944-5AD3-4AC3-9CA5-BE06F601DD9A}" type="pres">
      <dgm:prSet presAssocID="{1618A22F-8194-436F-B44F-DE7AE7FB68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67143B8-5873-4C27-91DD-64FD9B51A4B0}" type="pres">
      <dgm:prSet presAssocID="{1618A22F-8194-436F-B44F-DE7AE7FB68CC}" presName="spaceRect" presStyleCnt="0"/>
      <dgm:spPr/>
    </dgm:pt>
    <dgm:pt modelId="{8DDE7639-0955-4B44-A451-CFC87C901CF9}" type="pres">
      <dgm:prSet presAssocID="{1618A22F-8194-436F-B44F-DE7AE7FB68CC}" presName="textRect" presStyleLbl="revTx" presStyleIdx="1" presStyleCnt="2">
        <dgm:presLayoutVars>
          <dgm:chMax val="1"/>
          <dgm:chPref val="1"/>
        </dgm:presLayoutVars>
      </dgm:prSet>
      <dgm:spPr/>
    </dgm:pt>
  </dgm:ptLst>
  <dgm:cxnLst>
    <dgm:cxn modelId="{50CD8468-E830-4AEB-957F-29ED5E436A72}" type="presOf" srcId="{1618A22F-8194-436F-B44F-DE7AE7FB68CC}" destId="{8DDE7639-0955-4B44-A451-CFC87C901CF9}" srcOrd="0" destOrd="0" presId="urn:microsoft.com/office/officeart/2018/5/layout/IconLeafLabelList"/>
    <dgm:cxn modelId="{BC66CC74-CBD7-4467-AB2F-93C77D390864}" srcId="{70B9588E-72A6-4BCE-9108-AAD94A62C1A1}" destId="{68A7672F-8C2D-42EB-9684-7C9E50E90D07}" srcOrd="0" destOrd="0" parTransId="{FE6A88B3-23CE-4A2F-9938-DEA3081CFE05}" sibTransId="{2AC0EBF7-0225-433A-87B7-2A33A58DB315}"/>
    <dgm:cxn modelId="{861D3D87-6454-4EDE-A799-D5BB39DBAB92}" type="presOf" srcId="{68A7672F-8C2D-42EB-9684-7C9E50E90D07}" destId="{84E0F07D-51C6-4D99-8B08-301E3F3921A8}" srcOrd="0" destOrd="0" presId="urn:microsoft.com/office/officeart/2018/5/layout/IconLeafLabelList"/>
    <dgm:cxn modelId="{9B070A94-D503-4526-B576-C3592597628B}" type="presOf" srcId="{70B9588E-72A6-4BCE-9108-AAD94A62C1A1}" destId="{AAAF5E12-6955-4848-934B-02B70BBC518B}" srcOrd="0" destOrd="0" presId="urn:microsoft.com/office/officeart/2018/5/layout/IconLeafLabelList"/>
    <dgm:cxn modelId="{DA3D53ED-0AAB-40F8-B1F8-AE7DA0D7BED9}" srcId="{70B9588E-72A6-4BCE-9108-AAD94A62C1A1}" destId="{1618A22F-8194-436F-B44F-DE7AE7FB68CC}" srcOrd="1" destOrd="0" parTransId="{B7B8C814-42E1-4242-BE91-13FB69454698}" sibTransId="{325E775F-6FE9-4215-A069-1D2E01E5E54E}"/>
    <dgm:cxn modelId="{8F50CA44-BDFF-4942-BFA7-79BCEDFB7CBC}" type="presParOf" srcId="{AAAF5E12-6955-4848-934B-02B70BBC518B}" destId="{8744B457-78CA-480C-A69E-E005CA976523}" srcOrd="0" destOrd="0" presId="urn:microsoft.com/office/officeart/2018/5/layout/IconLeafLabelList"/>
    <dgm:cxn modelId="{5074F835-9A01-42E3-9A57-50A84FF8D41E}" type="presParOf" srcId="{8744B457-78CA-480C-A69E-E005CA976523}" destId="{257ED7A9-3587-4015-8EC2-3710D14EB1D8}" srcOrd="0" destOrd="0" presId="urn:microsoft.com/office/officeart/2018/5/layout/IconLeafLabelList"/>
    <dgm:cxn modelId="{D7C510C8-F8AC-43FE-8AE5-450A0352B6DE}" type="presParOf" srcId="{8744B457-78CA-480C-A69E-E005CA976523}" destId="{9D1EDD46-FEC9-4111-B6FC-BB723E88BCD3}" srcOrd="1" destOrd="0" presId="urn:microsoft.com/office/officeart/2018/5/layout/IconLeafLabelList"/>
    <dgm:cxn modelId="{03B92BDC-CEB8-4851-8B65-D7BA65CA14A5}" type="presParOf" srcId="{8744B457-78CA-480C-A69E-E005CA976523}" destId="{416477DC-628F-4A06-9553-CD8114BE5B48}" srcOrd="2" destOrd="0" presId="urn:microsoft.com/office/officeart/2018/5/layout/IconLeafLabelList"/>
    <dgm:cxn modelId="{1EF4859E-9325-4B5E-AC9D-A7D75D6B1104}" type="presParOf" srcId="{8744B457-78CA-480C-A69E-E005CA976523}" destId="{84E0F07D-51C6-4D99-8B08-301E3F3921A8}" srcOrd="3" destOrd="0" presId="urn:microsoft.com/office/officeart/2018/5/layout/IconLeafLabelList"/>
    <dgm:cxn modelId="{B08A451D-CF50-4E8B-8BCD-FD0D796E6883}" type="presParOf" srcId="{AAAF5E12-6955-4848-934B-02B70BBC518B}" destId="{0974B8BF-4B30-4015-9EB3-2F89AD839F3D}" srcOrd="1" destOrd="0" presId="urn:microsoft.com/office/officeart/2018/5/layout/IconLeafLabelList"/>
    <dgm:cxn modelId="{CBE280C4-7B69-4889-A3D5-2DCAC223AE3D}" type="presParOf" srcId="{AAAF5E12-6955-4848-934B-02B70BBC518B}" destId="{24FFD603-2AC3-4152-9A40-557F5BA5700B}" srcOrd="2" destOrd="0" presId="urn:microsoft.com/office/officeart/2018/5/layout/IconLeafLabelList"/>
    <dgm:cxn modelId="{EBEA4C8B-77F1-42F1-B6BE-294C9D321332}" type="presParOf" srcId="{24FFD603-2AC3-4152-9A40-557F5BA5700B}" destId="{B261525C-06C7-401A-A4E1-0B13958B169C}" srcOrd="0" destOrd="0" presId="urn:microsoft.com/office/officeart/2018/5/layout/IconLeafLabelList"/>
    <dgm:cxn modelId="{EA849427-E7C1-47C3-BB7F-DA7AB09E8FB1}" type="presParOf" srcId="{24FFD603-2AC3-4152-9A40-557F5BA5700B}" destId="{F8C66944-5AD3-4AC3-9CA5-BE06F601DD9A}" srcOrd="1" destOrd="0" presId="urn:microsoft.com/office/officeart/2018/5/layout/IconLeafLabelList"/>
    <dgm:cxn modelId="{AA709E29-BC28-452A-9B43-F0AB4254FD49}" type="presParOf" srcId="{24FFD603-2AC3-4152-9A40-557F5BA5700B}" destId="{367143B8-5873-4C27-91DD-64FD9B51A4B0}" srcOrd="2" destOrd="0" presId="urn:microsoft.com/office/officeart/2018/5/layout/IconLeafLabelList"/>
    <dgm:cxn modelId="{0C81C9B2-EF15-44EE-AA89-C1CC90FAD855}" type="presParOf" srcId="{24FFD603-2AC3-4152-9A40-557F5BA5700B}" destId="{8DDE7639-0955-4B44-A451-CFC87C901CF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3886B7-1408-44D2-9985-80976C07E3A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5461504-37A5-427C-93C3-75BCC8733522}">
      <dgm:prSet/>
      <dgm:spPr/>
      <dgm:t>
        <a:bodyPr/>
        <a:lstStyle/>
        <a:p>
          <a:r>
            <a:rPr lang="en-US" dirty="0"/>
            <a:t>Explanation of how project results can inform decision-making processes</a:t>
          </a:r>
        </a:p>
      </dgm:t>
    </dgm:pt>
    <dgm:pt modelId="{2205FAB3-705E-4616-BC96-AE79CDC75208}" type="parTrans" cxnId="{E5E79B2C-02A6-48D4-ADD4-B7CAB7890C81}">
      <dgm:prSet/>
      <dgm:spPr/>
      <dgm:t>
        <a:bodyPr/>
        <a:lstStyle/>
        <a:p>
          <a:endParaRPr lang="en-US"/>
        </a:p>
      </dgm:t>
    </dgm:pt>
    <dgm:pt modelId="{EC22AF81-DDC5-49AF-A40F-568B5E358DCE}" type="sibTrans" cxnId="{E5E79B2C-02A6-48D4-ADD4-B7CAB7890C81}">
      <dgm:prSet/>
      <dgm:spPr/>
      <dgm:t>
        <a:bodyPr/>
        <a:lstStyle/>
        <a:p>
          <a:endParaRPr lang="en-US"/>
        </a:p>
      </dgm:t>
    </dgm:pt>
    <dgm:pt modelId="{D858268F-2257-49EA-AD4A-51E5F5C8297B}">
      <dgm:prSet/>
      <dgm:spPr/>
      <dgm:t>
        <a:bodyPr/>
        <a:lstStyle/>
        <a:p>
          <a:r>
            <a:rPr lang="en-US" dirty="0"/>
            <a:t>Potential applications in public policy, healthcare, and urban planning</a:t>
          </a:r>
        </a:p>
      </dgm:t>
    </dgm:pt>
    <dgm:pt modelId="{9B209F79-63FC-44F8-A29E-8C29433F2D4D}" type="parTrans" cxnId="{6C9FB095-D699-43A4-A75D-26E82CBD393A}">
      <dgm:prSet/>
      <dgm:spPr/>
      <dgm:t>
        <a:bodyPr/>
        <a:lstStyle/>
        <a:p>
          <a:endParaRPr lang="en-US"/>
        </a:p>
      </dgm:t>
    </dgm:pt>
    <dgm:pt modelId="{1C3A4294-2A6B-4D97-A8F2-472550BB1ACC}" type="sibTrans" cxnId="{6C9FB095-D699-43A4-A75D-26E82CBD393A}">
      <dgm:prSet/>
      <dgm:spPr/>
      <dgm:t>
        <a:bodyPr/>
        <a:lstStyle/>
        <a:p>
          <a:endParaRPr lang="en-US"/>
        </a:p>
      </dgm:t>
    </dgm:pt>
    <dgm:pt modelId="{A0DD3A11-BE40-4CDA-B238-75FBD0923E9C}">
      <dgm:prSet/>
      <dgm:spPr/>
      <dgm:t>
        <a:bodyPr/>
        <a:lstStyle/>
        <a:p>
          <a:r>
            <a:rPr lang="en-US"/>
            <a:t>Importance of data-driven insights in addressing societal challenges</a:t>
          </a:r>
        </a:p>
      </dgm:t>
    </dgm:pt>
    <dgm:pt modelId="{EAB32288-6EA9-45A9-B259-8610DE055339}" type="parTrans" cxnId="{DFA3DAB3-A049-441C-B599-D8775296D9C0}">
      <dgm:prSet/>
      <dgm:spPr/>
      <dgm:t>
        <a:bodyPr/>
        <a:lstStyle/>
        <a:p>
          <a:endParaRPr lang="en-US"/>
        </a:p>
      </dgm:t>
    </dgm:pt>
    <dgm:pt modelId="{B0CC8E11-5CFC-47DD-95FC-BB94B92925C5}" type="sibTrans" cxnId="{DFA3DAB3-A049-441C-B599-D8775296D9C0}">
      <dgm:prSet/>
      <dgm:spPr/>
      <dgm:t>
        <a:bodyPr/>
        <a:lstStyle/>
        <a:p>
          <a:endParaRPr lang="en-US"/>
        </a:p>
      </dgm:t>
    </dgm:pt>
    <dgm:pt modelId="{BA833531-3031-4F7E-9E96-3786BEE07D1E}" type="pres">
      <dgm:prSet presAssocID="{2E3886B7-1408-44D2-9985-80976C07E3A9}" presName="outerComposite" presStyleCnt="0">
        <dgm:presLayoutVars>
          <dgm:chMax val="5"/>
          <dgm:dir/>
          <dgm:resizeHandles val="exact"/>
        </dgm:presLayoutVars>
      </dgm:prSet>
      <dgm:spPr/>
    </dgm:pt>
    <dgm:pt modelId="{887D2297-5011-4C5E-87E7-8BE9D0D01ADC}" type="pres">
      <dgm:prSet presAssocID="{2E3886B7-1408-44D2-9985-80976C07E3A9}" presName="dummyMaxCanvas" presStyleCnt="0">
        <dgm:presLayoutVars/>
      </dgm:prSet>
      <dgm:spPr/>
    </dgm:pt>
    <dgm:pt modelId="{14EBF78F-31C7-4A68-9760-F70DCF043ABE}" type="pres">
      <dgm:prSet presAssocID="{2E3886B7-1408-44D2-9985-80976C07E3A9}" presName="ThreeNodes_1" presStyleLbl="node1" presStyleIdx="0" presStyleCnt="3">
        <dgm:presLayoutVars>
          <dgm:bulletEnabled val="1"/>
        </dgm:presLayoutVars>
      </dgm:prSet>
      <dgm:spPr/>
    </dgm:pt>
    <dgm:pt modelId="{56FEB513-45D7-4978-AFB3-6D87E9A34743}" type="pres">
      <dgm:prSet presAssocID="{2E3886B7-1408-44D2-9985-80976C07E3A9}" presName="ThreeNodes_2" presStyleLbl="node1" presStyleIdx="1" presStyleCnt="3">
        <dgm:presLayoutVars>
          <dgm:bulletEnabled val="1"/>
        </dgm:presLayoutVars>
      </dgm:prSet>
      <dgm:spPr/>
    </dgm:pt>
    <dgm:pt modelId="{7E8EF26A-1C8B-4965-B541-5264C6BA6F1C}" type="pres">
      <dgm:prSet presAssocID="{2E3886B7-1408-44D2-9985-80976C07E3A9}" presName="ThreeNodes_3" presStyleLbl="node1" presStyleIdx="2" presStyleCnt="3">
        <dgm:presLayoutVars>
          <dgm:bulletEnabled val="1"/>
        </dgm:presLayoutVars>
      </dgm:prSet>
      <dgm:spPr/>
    </dgm:pt>
    <dgm:pt modelId="{63FF9A96-085A-4A79-BB87-2E2FA331D456}" type="pres">
      <dgm:prSet presAssocID="{2E3886B7-1408-44D2-9985-80976C07E3A9}" presName="ThreeConn_1-2" presStyleLbl="fgAccFollowNode1" presStyleIdx="0" presStyleCnt="2">
        <dgm:presLayoutVars>
          <dgm:bulletEnabled val="1"/>
        </dgm:presLayoutVars>
      </dgm:prSet>
      <dgm:spPr/>
    </dgm:pt>
    <dgm:pt modelId="{CF6D82C8-1F69-498E-8F2A-88D5596DA806}" type="pres">
      <dgm:prSet presAssocID="{2E3886B7-1408-44D2-9985-80976C07E3A9}" presName="ThreeConn_2-3" presStyleLbl="fgAccFollowNode1" presStyleIdx="1" presStyleCnt="2">
        <dgm:presLayoutVars>
          <dgm:bulletEnabled val="1"/>
        </dgm:presLayoutVars>
      </dgm:prSet>
      <dgm:spPr/>
    </dgm:pt>
    <dgm:pt modelId="{F9419680-8479-4CEE-8CB2-82EA92C3C41F}" type="pres">
      <dgm:prSet presAssocID="{2E3886B7-1408-44D2-9985-80976C07E3A9}" presName="ThreeNodes_1_text" presStyleLbl="node1" presStyleIdx="2" presStyleCnt="3">
        <dgm:presLayoutVars>
          <dgm:bulletEnabled val="1"/>
        </dgm:presLayoutVars>
      </dgm:prSet>
      <dgm:spPr/>
    </dgm:pt>
    <dgm:pt modelId="{33A1F86C-1E7A-49EB-A898-6A4042F2EB3A}" type="pres">
      <dgm:prSet presAssocID="{2E3886B7-1408-44D2-9985-80976C07E3A9}" presName="ThreeNodes_2_text" presStyleLbl="node1" presStyleIdx="2" presStyleCnt="3">
        <dgm:presLayoutVars>
          <dgm:bulletEnabled val="1"/>
        </dgm:presLayoutVars>
      </dgm:prSet>
      <dgm:spPr/>
    </dgm:pt>
    <dgm:pt modelId="{C3D70A05-3DB9-42E9-A830-7AB625E83E91}" type="pres">
      <dgm:prSet presAssocID="{2E3886B7-1408-44D2-9985-80976C07E3A9}" presName="ThreeNodes_3_text" presStyleLbl="node1" presStyleIdx="2" presStyleCnt="3">
        <dgm:presLayoutVars>
          <dgm:bulletEnabled val="1"/>
        </dgm:presLayoutVars>
      </dgm:prSet>
      <dgm:spPr/>
    </dgm:pt>
  </dgm:ptLst>
  <dgm:cxnLst>
    <dgm:cxn modelId="{62656F02-5576-4F3A-8BA1-0D0FB6D19567}" type="presOf" srcId="{1C3A4294-2A6B-4D97-A8F2-472550BB1ACC}" destId="{CF6D82C8-1F69-498E-8F2A-88D5596DA806}" srcOrd="0" destOrd="0" presId="urn:microsoft.com/office/officeart/2005/8/layout/vProcess5"/>
    <dgm:cxn modelId="{E5E79B2C-02A6-48D4-ADD4-B7CAB7890C81}" srcId="{2E3886B7-1408-44D2-9985-80976C07E3A9}" destId="{D5461504-37A5-427C-93C3-75BCC8733522}" srcOrd="0" destOrd="0" parTransId="{2205FAB3-705E-4616-BC96-AE79CDC75208}" sibTransId="{EC22AF81-DDC5-49AF-A40F-568B5E358DCE}"/>
    <dgm:cxn modelId="{D4FC1F49-375A-4EF9-9DE6-0307AD62DFD2}" type="presOf" srcId="{2E3886B7-1408-44D2-9985-80976C07E3A9}" destId="{BA833531-3031-4F7E-9E96-3786BEE07D1E}" srcOrd="0" destOrd="0" presId="urn:microsoft.com/office/officeart/2005/8/layout/vProcess5"/>
    <dgm:cxn modelId="{AE865079-4A08-46E5-A3F5-BEAC8451AAB8}" type="presOf" srcId="{D5461504-37A5-427C-93C3-75BCC8733522}" destId="{F9419680-8479-4CEE-8CB2-82EA92C3C41F}" srcOrd="1" destOrd="0" presId="urn:microsoft.com/office/officeart/2005/8/layout/vProcess5"/>
    <dgm:cxn modelId="{A1AB6E87-6FCB-4FB5-93C7-4C21CFEADFDE}" type="presOf" srcId="{EC22AF81-DDC5-49AF-A40F-568B5E358DCE}" destId="{63FF9A96-085A-4A79-BB87-2E2FA331D456}" srcOrd="0" destOrd="0" presId="urn:microsoft.com/office/officeart/2005/8/layout/vProcess5"/>
    <dgm:cxn modelId="{47470C88-56DC-4714-8840-87FFA2BC80C6}" type="presOf" srcId="{A0DD3A11-BE40-4CDA-B238-75FBD0923E9C}" destId="{7E8EF26A-1C8B-4965-B541-5264C6BA6F1C}" srcOrd="0" destOrd="0" presId="urn:microsoft.com/office/officeart/2005/8/layout/vProcess5"/>
    <dgm:cxn modelId="{B581568D-377A-46DE-BB34-96E398202E18}" type="presOf" srcId="{D858268F-2257-49EA-AD4A-51E5F5C8297B}" destId="{56FEB513-45D7-4978-AFB3-6D87E9A34743}" srcOrd="0" destOrd="0" presId="urn:microsoft.com/office/officeart/2005/8/layout/vProcess5"/>
    <dgm:cxn modelId="{6C9FB095-D699-43A4-A75D-26E82CBD393A}" srcId="{2E3886B7-1408-44D2-9985-80976C07E3A9}" destId="{D858268F-2257-49EA-AD4A-51E5F5C8297B}" srcOrd="1" destOrd="0" parTransId="{9B209F79-63FC-44F8-A29E-8C29433F2D4D}" sibTransId="{1C3A4294-2A6B-4D97-A8F2-472550BB1ACC}"/>
    <dgm:cxn modelId="{DFA3DAB3-A049-441C-B599-D8775296D9C0}" srcId="{2E3886B7-1408-44D2-9985-80976C07E3A9}" destId="{A0DD3A11-BE40-4CDA-B238-75FBD0923E9C}" srcOrd="2" destOrd="0" parTransId="{EAB32288-6EA9-45A9-B259-8610DE055339}" sibTransId="{B0CC8E11-5CFC-47DD-95FC-BB94B92925C5}"/>
    <dgm:cxn modelId="{8F6AC5C4-19A0-4479-96AB-DB178D29510B}" type="presOf" srcId="{D5461504-37A5-427C-93C3-75BCC8733522}" destId="{14EBF78F-31C7-4A68-9760-F70DCF043ABE}" srcOrd="0" destOrd="0" presId="urn:microsoft.com/office/officeart/2005/8/layout/vProcess5"/>
    <dgm:cxn modelId="{A509CCD3-E2E1-4630-BBE4-96172BA65F5B}" type="presOf" srcId="{D858268F-2257-49EA-AD4A-51E5F5C8297B}" destId="{33A1F86C-1E7A-49EB-A898-6A4042F2EB3A}" srcOrd="1" destOrd="0" presId="urn:microsoft.com/office/officeart/2005/8/layout/vProcess5"/>
    <dgm:cxn modelId="{7494F5FD-7A6B-47BB-A5E3-991FF48C8DA7}" type="presOf" srcId="{A0DD3A11-BE40-4CDA-B238-75FBD0923E9C}" destId="{C3D70A05-3DB9-42E9-A830-7AB625E83E91}" srcOrd="1" destOrd="0" presId="urn:microsoft.com/office/officeart/2005/8/layout/vProcess5"/>
    <dgm:cxn modelId="{7C7F178A-C179-4193-BE90-309569C6EDE0}" type="presParOf" srcId="{BA833531-3031-4F7E-9E96-3786BEE07D1E}" destId="{887D2297-5011-4C5E-87E7-8BE9D0D01ADC}" srcOrd="0" destOrd="0" presId="urn:microsoft.com/office/officeart/2005/8/layout/vProcess5"/>
    <dgm:cxn modelId="{4E6ACAC4-CB1C-4419-92C0-BA4089A7983F}" type="presParOf" srcId="{BA833531-3031-4F7E-9E96-3786BEE07D1E}" destId="{14EBF78F-31C7-4A68-9760-F70DCF043ABE}" srcOrd="1" destOrd="0" presId="urn:microsoft.com/office/officeart/2005/8/layout/vProcess5"/>
    <dgm:cxn modelId="{4E2CD484-9E21-4115-B4D6-B13982272752}" type="presParOf" srcId="{BA833531-3031-4F7E-9E96-3786BEE07D1E}" destId="{56FEB513-45D7-4978-AFB3-6D87E9A34743}" srcOrd="2" destOrd="0" presId="urn:microsoft.com/office/officeart/2005/8/layout/vProcess5"/>
    <dgm:cxn modelId="{51E7BBF2-7A9D-4BC0-B748-05BDA6D76103}" type="presParOf" srcId="{BA833531-3031-4F7E-9E96-3786BEE07D1E}" destId="{7E8EF26A-1C8B-4965-B541-5264C6BA6F1C}" srcOrd="3" destOrd="0" presId="urn:microsoft.com/office/officeart/2005/8/layout/vProcess5"/>
    <dgm:cxn modelId="{255E2E47-522D-4740-B787-F3ACCC95CB93}" type="presParOf" srcId="{BA833531-3031-4F7E-9E96-3786BEE07D1E}" destId="{63FF9A96-085A-4A79-BB87-2E2FA331D456}" srcOrd="4" destOrd="0" presId="urn:microsoft.com/office/officeart/2005/8/layout/vProcess5"/>
    <dgm:cxn modelId="{603DA53E-B382-473A-A177-72E485137362}" type="presParOf" srcId="{BA833531-3031-4F7E-9E96-3786BEE07D1E}" destId="{CF6D82C8-1F69-498E-8F2A-88D5596DA806}" srcOrd="5" destOrd="0" presId="urn:microsoft.com/office/officeart/2005/8/layout/vProcess5"/>
    <dgm:cxn modelId="{97AB53B1-E680-4FED-9376-E09A68D3E984}" type="presParOf" srcId="{BA833531-3031-4F7E-9E96-3786BEE07D1E}" destId="{F9419680-8479-4CEE-8CB2-82EA92C3C41F}" srcOrd="6" destOrd="0" presId="urn:microsoft.com/office/officeart/2005/8/layout/vProcess5"/>
    <dgm:cxn modelId="{83F3AEF6-9905-4BE5-AE7D-C4E9FE881F39}" type="presParOf" srcId="{BA833531-3031-4F7E-9E96-3786BEE07D1E}" destId="{33A1F86C-1E7A-49EB-A898-6A4042F2EB3A}" srcOrd="7" destOrd="0" presId="urn:microsoft.com/office/officeart/2005/8/layout/vProcess5"/>
    <dgm:cxn modelId="{E04AEF20-71A8-414E-AD5B-37BE1DE5718C}" type="presParOf" srcId="{BA833531-3031-4F7E-9E96-3786BEE07D1E}" destId="{C3D70A05-3DB9-42E9-A830-7AB625E83E9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63AE0-CCFE-4B58-BFD1-B0CEB9C81A16}">
      <dsp:nvSpPr>
        <dsp:cNvPr id="0" name=""/>
        <dsp:cNvSpPr/>
      </dsp:nvSpPr>
      <dsp:spPr>
        <a:xfrm>
          <a:off x="0" y="0"/>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9D07D-17E2-4F6A-B98E-C208D92FDB24}">
      <dsp:nvSpPr>
        <dsp:cNvPr id="0" name=""/>
        <dsp:cNvSpPr/>
      </dsp:nvSpPr>
      <dsp:spPr>
        <a:xfrm>
          <a:off x="162803" y="121733"/>
          <a:ext cx="296005" cy="296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99691-AFFE-4A58-8658-7085A66C7339}">
      <dsp:nvSpPr>
        <dsp:cNvPr id="0" name=""/>
        <dsp:cNvSpPr/>
      </dsp:nvSpPr>
      <dsp:spPr>
        <a:xfrm>
          <a:off x="621612" y="640"/>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dirty="0"/>
            <a:t>Introduction</a:t>
          </a:r>
        </a:p>
      </dsp:txBody>
      <dsp:txXfrm>
        <a:off x="621612" y="640"/>
        <a:ext cx="5292596" cy="538192"/>
      </dsp:txXfrm>
    </dsp:sp>
    <dsp:sp modelId="{01263B21-1409-40CC-8328-0F90DB791583}">
      <dsp:nvSpPr>
        <dsp:cNvPr id="0" name=""/>
        <dsp:cNvSpPr/>
      </dsp:nvSpPr>
      <dsp:spPr>
        <a:xfrm>
          <a:off x="0" y="673381"/>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BC4AD-66E0-4B58-8BAF-A03E420BAC1D}">
      <dsp:nvSpPr>
        <dsp:cNvPr id="0" name=""/>
        <dsp:cNvSpPr/>
      </dsp:nvSpPr>
      <dsp:spPr>
        <a:xfrm>
          <a:off x="162803" y="794474"/>
          <a:ext cx="296005" cy="296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ECBBC5-F41B-4A0C-A56C-6C74CBE8D3F0}">
      <dsp:nvSpPr>
        <dsp:cNvPr id="0" name=""/>
        <dsp:cNvSpPr/>
      </dsp:nvSpPr>
      <dsp:spPr>
        <a:xfrm>
          <a:off x="621612" y="673381"/>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a:t>Motivation</a:t>
          </a:r>
        </a:p>
      </dsp:txBody>
      <dsp:txXfrm>
        <a:off x="621612" y="673381"/>
        <a:ext cx="5292596" cy="538192"/>
      </dsp:txXfrm>
    </dsp:sp>
    <dsp:sp modelId="{D35CD920-205E-480A-9E5D-F87E264D097D}">
      <dsp:nvSpPr>
        <dsp:cNvPr id="0" name=""/>
        <dsp:cNvSpPr/>
      </dsp:nvSpPr>
      <dsp:spPr>
        <a:xfrm>
          <a:off x="0" y="1346121"/>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A8D45-DEB1-45CD-BA4C-E661878151A4}">
      <dsp:nvSpPr>
        <dsp:cNvPr id="0" name=""/>
        <dsp:cNvSpPr/>
      </dsp:nvSpPr>
      <dsp:spPr>
        <a:xfrm>
          <a:off x="162803" y="1467214"/>
          <a:ext cx="296005" cy="296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9FB896-794F-482C-88CA-035C5B25E8D1}">
      <dsp:nvSpPr>
        <dsp:cNvPr id="0" name=""/>
        <dsp:cNvSpPr/>
      </dsp:nvSpPr>
      <dsp:spPr>
        <a:xfrm>
          <a:off x="621612" y="1346121"/>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dirty="0"/>
            <a:t>Goals</a:t>
          </a:r>
        </a:p>
      </dsp:txBody>
      <dsp:txXfrm>
        <a:off x="621612" y="1346121"/>
        <a:ext cx="5292596" cy="538192"/>
      </dsp:txXfrm>
    </dsp:sp>
    <dsp:sp modelId="{19ECCB27-7386-41FA-8DB8-8456D3B4D5C9}">
      <dsp:nvSpPr>
        <dsp:cNvPr id="0" name=""/>
        <dsp:cNvSpPr/>
      </dsp:nvSpPr>
      <dsp:spPr>
        <a:xfrm>
          <a:off x="0" y="2018862"/>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922C4-9391-4359-B5F8-D4D90E3B0BB1}">
      <dsp:nvSpPr>
        <dsp:cNvPr id="0" name=""/>
        <dsp:cNvSpPr/>
      </dsp:nvSpPr>
      <dsp:spPr>
        <a:xfrm>
          <a:off x="162803" y="2139955"/>
          <a:ext cx="296005" cy="2960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168D73-1A5D-4974-A420-B3725F54B4CD}">
      <dsp:nvSpPr>
        <dsp:cNvPr id="0" name=""/>
        <dsp:cNvSpPr/>
      </dsp:nvSpPr>
      <dsp:spPr>
        <a:xfrm>
          <a:off x="621612" y="2018862"/>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dirty="0"/>
            <a:t>Nature</a:t>
          </a:r>
        </a:p>
      </dsp:txBody>
      <dsp:txXfrm>
        <a:off x="621612" y="2018862"/>
        <a:ext cx="5292596" cy="538192"/>
      </dsp:txXfrm>
    </dsp:sp>
    <dsp:sp modelId="{89996996-8369-4AE4-B2D9-FEBE8B1F0CDB}">
      <dsp:nvSpPr>
        <dsp:cNvPr id="0" name=""/>
        <dsp:cNvSpPr/>
      </dsp:nvSpPr>
      <dsp:spPr>
        <a:xfrm>
          <a:off x="0" y="2691602"/>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4DB92-5A47-4DDC-B8F6-47B6073BC551}">
      <dsp:nvSpPr>
        <dsp:cNvPr id="0" name=""/>
        <dsp:cNvSpPr/>
      </dsp:nvSpPr>
      <dsp:spPr>
        <a:xfrm>
          <a:off x="162803" y="2812695"/>
          <a:ext cx="296005" cy="2960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F386E-EAA6-4A2F-A75F-D93666D4C0BA}">
      <dsp:nvSpPr>
        <dsp:cNvPr id="0" name=""/>
        <dsp:cNvSpPr/>
      </dsp:nvSpPr>
      <dsp:spPr>
        <a:xfrm>
          <a:off x="621612" y="2691602"/>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dirty="0"/>
            <a:t>Data Science Life Cycle</a:t>
          </a:r>
        </a:p>
      </dsp:txBody>
      <dsp:txXfrm>
        <a:off x="621612" y="2691602"/>
        <a:ext cx="5292596" cy="538192"/>
      </dsp:txXfrm>
    </dsp:sp>
    <dsp:sp modelId="{3E50CB84-25FD-48E0-85BA-7D22E86F113A}">
      <dsp:nvSpPr>
        <dsp:cNvPr id="0" name=""/>
        <dsp:cNvSpPr/>
      </dsp:nvSpPr>
      <dsp:spPr>
        <a:xfrm>
          <a:off x="0" y="3364343"/>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BBEC5-5C4C-4115-B7EF-6B5488FD1869}">
      <dsp:nvSpPr>
        <dsp:cNvPr id="0" name=""/>
        <dsp:cNvSpPr/>
      </dsp:nvSpPr>
      <dsp:spPr>
        <a:xfrm>
          <a:off x="162803" y="3485436"/>
          <a:ext cx="296005" cy="2960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FA0190-9E43-4CD5-BD09-E4FF8336EF78}">
      <dsp:nvSpPr>
        <dsp:cNvPr id="0" name=""/>
        <dsp:cNvSpPr/>
      </dsp:nvSpPr>
      <dsp:spPr>
        <a:xfrm>
          <a:off x="621612" y="3364343"/>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a:t>Result &amp; Insight</a:t>
          </a:r>
        </a:p>
      </dsp:txBody>
      <dsp:txXfrm>
        <a:off x="621612" y="3364343"/>
        <a:ext cx="5292596" cy="538192"/>
      </dsp:txXfrm>
    </dsp:sp>
    <dsp:sp modelId="{F379CCEF-6F30-47AC-9325-2BA707EA48BF}">
      <dsp:nvSpPr>
        <dsp:cNvPr id="0" name=""/>
        <dsp:cNvSpPr/>
      </dsp:nvSpPr>
      <dsp:spPr>
        <a:xfrm>
          <a:off x="0" y="4037083"/>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C157E-9093-43B9-BE39-D2FE37A7101F}">
      <dsp:nvSpPr>
        <dsp:cNvPr id="0" name=""/>
        <dsp:cNvSpPr/>
      </dsp:nvSpPr>
      <dsp:spPr>
        <a:xfrm>
          <a:off x="162803" y="4158176"/>
          <a:ext cx="296005" cy="29600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84C4CC-73BD-4758-9276-8F55E652992D}">
      <dsp:nvSpPr>
        <dsp:cNvPr id="0" name=""/>
        <dsp:cNvSpPr/>
      </dsp:nvSpPr>
      <dsp:spPr>
        <a:xfrm>
          <a:off x="621612" y="4037083"/>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a:t>Decision Making</a:t>
          </a:r>
        </a:p>
      </dsp:txBody>
      <dsp:txXfrm>
        <a:off x="621612" y="4037083"/>
        <a:ext cx="5292596" cy="538192"/>
      </dsp:txXfrm>
    </dsp:sp>
    <dsp:sp modelId="{117D7F9E-6654-4F23-A8B5-161E7841B9DB}">
      <dsp:nvSpPr>
        <dsp:cNvPr id="0" name=""/>
        <dsp:cNvSpPr/>
      </dsp:nvSpPr>
      <dsp:spPr>
        <a:xfrm>
          <a:off x="0" y="4709823"/>
          <a:ext cx="5914209" cy="538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4DC8A-E334-42CE-AADF-370BE4925DDE}">
      <dsp:nvSpPr>
        <dsp:cNvPr id="0" name=""/>
        <dsp:cNvSpPr/>
      </dsp:nvSpPr>
      <dsp:spPr>
        <a:xfrm>
          <a:off x="162803" y="4830917"/>
          <a:ext cx="296005" cy="29600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F6F954-844F-4DF1-A3C5-672731F7F117}">
      <dsp:nvSpPr>
        <dsp:cNvPr id="0" name=""/>
        <dsp:cNvSpPr/>
      </dsp:nvSpPr>
      <dsp:spPr>
        <a:xfrm>
          <a:off x="621612" y="4709823"/>
          <a:ext cx="5292596" cy="538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959" tIns="56959" rIns="56959" bIns="56959" numCol="1" spcCol="1270" anchor="ctr" anchorCtr="0">
          <a:noAutofit/>
        </a:bodyPr>
        <a:lstStyle/>
        <a:p>
          <a:pPr marL="0" lvl="0" indent="0" algn="l" defTabSz="800100">
            <a:lnSpc>
              <a:spcPct val="100000"/>
            </a:lnSpc>
            <a:spcBef>
              <a:spcPct val="0"/>
            </a:spcBef>
            <a:spcAft>
              <a:spcPct val="35000"/>
            </a:spcAft>
            <a:buNone/>
          </a:pPr>
          <a:r>
            <a:rPr lang="en-US" sz="1800" b="0" kern="1200" dirty="0"/>
            <a:t>Conclusion</a:t>
          </a:r>
        </a:p>
      </dsp:txBody>
      <dsp:txXfrm>
        <a:off x="621612" y="4709823"/>
        <a:ext cx="5292596" cy="53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963C7-576F-431D-8319-E035550B2EC4}">
      <dsp:nvSpPr>
        <dsp:cNvPr id="0" name=""/>
        <dsp:cNvSpPr/>
      </dsp:nvSpPr>
      <dsp:spPr>
        <a:xfrm>
          <a:off x="1172" y="0"/>
          <a:ext cx="4570882" cy="287488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6364" tIns="330200" rIns="356364" bIns="330200" numCol="1" spcCol="1270" anchor="t" anchorCtr="0">
          <a:noAutofit/>
        </a:bodyPr>
        <a:lstStyle/>
        <a:p>
          <a:pPr marL="0" lvl="0" indent="0" algn="l" defTabSz="577850">
            <a:lnSpc>
              <a:spcPct val="90000"/>
            </a:lnSpc>
            <a:spcBef>
              <a:spcPct val="0"/>
            </a:spcBef>
            <a:spcAft>
              <a:spcPct val="35000"/>
            </a:spcAft>
            <a:buNone/>
          </a:pPr>
          <a:r>
            <a:rPr lang="en-GB" sz="1300" b="1" kern="1200" dirty="0"/>
            <a:t>Understanding Socio-Economic Factors:</a:t>
          </a:r>
          <a:r>
            <a:rPr lang="en-GB" sz="1300" kern="1200" dirty="0"/>
            <a:t> The study aims to gain a deeper understanding of the socio-economic factors influencing fertility rates in Swiss districts. Insights from this analysis are crucial for effective policy-making and planning, ensuring balanced and sustainable development for the future.</a:t>
          </a:r>
          <a:endParaRPr lang="en-US" sz="1300" kern="1200" dirty="0"/>
        </a:p>
      </dsp:txBody>
      <dsp:txXfrm>
        <a:off x="1172" y="1092455"/>
        <a:ext cx="4570882" cy="1724929"/>
      </dsp:txXfrm>
    </dsp:sp>
    <dsp:sp modelId="{8DAF45B5-03AE-44B2-A10A-88BF6946C35E}">
      <dsp:nvSpPr>
        <dsp:cNvPr id="0" name=""/>
        <dsp:cNvSpPr/>
      </dsp:nvSpPr>
      <dsp:spPr>
        <a:xfrm>
          <a:off x="1855380" y="287488"/>
          <a:ext cx="862464" cy="862464"/>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1</a:t>
          </a:r>
        </a:p>
      </dsp:txBody>
      <dsp:txXfrm>
        <a:off x="1981685" y="413793"/>
        <a:ext cx="609854" cy="609854"/>
      </dsp:txXfrm>
    </dsp:sp>
    <dsp:sp modelId="{89589350-A40E-4C7E-B24C-11804D7B4459}">
      <dsp:nvSpPr>
        <dsp:cNvPr id="0" name=""/>
        <dsp:cNvSpPr/>
      </dsp:nvSpPr>
      <dsp:spPr>
        <a:xfrm>
          <a:off x="1172" y="2874811"/>
          <a:ext cx="4570882" cy="7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CA581-4C3A-4257-82D4-29C885A5F04D}">
      <dsp:nvSpPr>
        <dsp:cNvPr id="0" name=""/>
        <dsp:cNvSpPr/>
      </dsp:nvSpPr>
      <dsp:spPr>
        <a:xfrm>
          <a:off x="5029142" y="0"/>
          <a:ext cx="4570882" cy="287488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6364" tIns="330200" rIns="356364" bIns="330200" numCol="1" spcCol="1270" anchor="t" anchorCtr="0">
          <a:noAutofit/>
        </a:bodyPr>
        <a:lstStyle/>
        <a:p>
          <a:pPr marL="0" lvl="0" indent="0" algn="l" defTabSz="577850">
            <a:lnSpc>
              <a:spcPct val="90000"/>
            </a:lnSpc>
            <a:spcBef>
              <a:spcPct val="0"/>
            </a:spcBef>
            <a:spcAft>
              <a:spcPct val="35000"/>
            </a:spcAft>
            <a:buNone/>
          </a:pPr>
          <a:r>
            <a:rPr lang="en-GB" sz="1300" b="1" kern="1200"/>
            <a:t>Contributing to Demographic Discourse:</a:t>
          </a:r>
          <a:r>
            <a:rPr lang="en-GB" sz="1300" kern="1200"/>
            <a:t> This research contributes to the broader discourse on demographic trends and their implications. By examining the intricacies of fertility rates and their determinants, the study offers valuable information for researchers and policymakers, enhancing their ability to make informed decisions.</a:t>
          </a:r>
        </a:p>
      </dsp:txBody>
      <dsp:txXfrm>
        <a:off x="5029142" y="1092455"/>
        <a:ext cx="4570882" cy="1724929"/>
      </dsp:txXfrm>
    </dsp:sp>
    <dsp:sp modelId="{96D78E54-58EE-41D9-AFB9-1966139607F8}">
      <dsp:nvSpPr>
        <dsp:cNvPr id="0" name=""/>
        <dsp:cNvSpPr/>
      </dsp:nvSpPr>
      <dsp:spPr>
        <a:xfrm>
          <a:off x="6883351" y="287488"/>
          <a:ext cx="862464" cy="862464"/>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2</a:t>
          </a:r>
        </a:p>
      </dsp:txBody>
      <dsp:txXfrm>
        <a:off x="7009656" y="413793"/>
        <a:ext cx="609854" cy="609854"/>
      </dsp:txXfrm>
    </dsp:sp>
    <dsp:sp modelId="{8A1DBB31-2FD2-447B-BF1A-C3591C0334F5}">
      <dsp:nvSpPr>
        <dsp:cNvPr id="0" name=""/>
        <dsp:cNvSpPr/>
      </dsp:nvSpPr>
      <dsp:spPr>
        <a:xfrm>
          <a:off x="5029142" y="2874811"/>
          <a:ext cx="4570882" cy="7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1D4A4-ADA7-4AA6-8150-71B4F9B2E87F}">
      <dsp:nvSpPr>
        <dsp:cNvPr id="0" name=""/>
        <dsp:cNvSpPr/>
      </dsp:nvSpPr>
      <dsp:spPr>
        <a:xfrm>
          <a:off x="2812" y="0"/>
          <a:ext cx="2231528" cy="287488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979" tIns="330200" rIns="173979" bIns="330200" numCol="1" spcCol="1270" anchor="t" anchorCtr="0">
          <a:noAutofit/>
        </a:bodyPr>
        <a:lstStyle/>
        <a:p>
          <a:pPr marL="0" lvl="0" indent="0" algn="l" defTabSz="889000">
            <a:lnSpc>
              <a:spcPct val="90000"/>
            </a:lnSpc>
            <a:spcBef>
              <a:spcPct val="0"/>
            </a:spcBef>
            <a:spcAft>
              <a:spcPct val="35000"/>
            </a:spcAft>
            <a:buNone/>
          </a:pPr>
          <a:r>
            <a:rPr lang="en-US" sz="2000" kern="1200"/>
            <a:t>Analysing trends and patterns in birthrates</a:t>
          </a:r>
        </a:p>
      </dsp:txBody>
      <dsp:txXfrm>
        <a:off x="2812" y="1092455"/>
        <a:ext cx="2231528" cy="1724929"/>
      </dsp:txXfrm>
    </dsp:sp>
    <dsp:sp modelId="{0C6FD48C-7ED5-40AC-8956-A83BFA38DE8B}">
      <dsp:nvSpPr>
        <dsp:cNvPr id="0" name=""/>
        <dsp:cNvSpPr/>
      </dsp:nvSpPr>
      <dsp:spPr>
        <a:xfrm>
          <a:off x="687344" y="287488"/>
          <a:ext cx="862464" cy="862464"/>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1</a:t>
          </a:r>
        </a:p>
      </dsp:txBody>
      <dsp:txXfrm>
        <a:off x="813649" y="413793"/>
        <a:ext cx="609854" cy="609854"/>
      </dsp:txXfrm>
    </dsp:sp>
    <dsp:sp modelId="{625F2C37-8ACC-4DD1-A672-F1C056E1FE35}">
      <dsp:nvSpPr>
        <dsp:cNvPr id="0" name=""/>
        <dsp:cNvSpPr/>
      </dsp:nvSpPr>
      <dsp:spPr>
        <a:xfrm>
          <a:off x="2812" y="2874811"/>
          <a:ext cx="2231528" cy="72"/>
        </a:xfrm>
        <a:prstGeom prst="rect">
          <a:avLst/>
        </a:prstGeom>
        <a:solidFill>
          <a:schemeClr val="accent2">
            <a:hueOff val="480451"/>
            <a:satOff val="-510"/>
            <a:lumOff val="392"/>
            <a:alphaOff val="0"/>
          </a:schemeClr>
        </a:solidFill>
        <a:ln w="15875" cap="flat" cmpd="sng" algn="ctr">
          <a:solidFill>
            <a:schemeClr val="accent2">
              <a:hueOff val="480451"/>
              <a:satOff val="-510"/>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2BB6AD-CC77-4B07-BCBE-54B44D4BC974}">
      <dsp:nvSpPr>
        <dsp:cNvPr id="0" name=""/>
        <dsp:cNvSpPr/>
      </dsp:nvSpPr>
      <dsp:spPr>
        <a:xfrm>
          <a:off x="2457493" y="0"/>
          <a:ext cx="2231528" cy="2874882"/>
        </a:xfrm>
        <a:prstGeom prst="rect">
          <a:avLst/>
        </a:prstGeom>
        <a:solidFill>
          <a:schemeClr val="accent2">
            <a:tint val="40000"/>
            <a:alpha val="90000"/>
            <a:hueOff val="1394490"/>
            <a:satOff val="476"/>
            <a:lumOff val="146"/>
            <a:alphaOff val="0"/>
          </a:schemeClr>
        </a:solidFill>
        <a:ln w="15875" cap="flat" cmpd="sng" algn="ctr">
          <a:solidFill>
            <a:schemeClr val="accent2">
              <a:tint val="40000"/>
              <a:alpha val="90000"/>
              <a:hueOff val="1394490"/>
              <a:satOff val="476"/>
              <a:lumOff val="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979" tIns="330200" rIns="173979" bIns="330200" numCol="1" spcCol="1270" anchor="t" anchorCtr="0">
          <a:noAutofit/>
        </a:bodyPr>
        <a:lstStyle/>
        <a:p>
          <a:pPr marL="0" lvl="0" indent="0" algn="l" defTabSz="889000">
            <a:lnSpc>
              <a:spcPct val="90000"/>
            </a:lnSpc>
            <a:spcBef>
              <a:spcPct val="0"/>
            </a:spcBef>
            <a:spcAft>
              <a:spcPct val="35000"/>
            </a:spcAft>
            <a:buNone/>
          </a:pPr>
          <a:r>
            <a:rPr lang="en-US" sz="2000" kern="1200"/>
            <a:t>Identifying socio-economic factors associated with fertility rates</a:t>
          </a:r>
        </a:p>
      </dsp:txBody>
      <dsp:txXfrm>
        <a:off x="2457493" y="1092455"/>
        <a:ext cx="2231528" cy="1724929"/>
      </dsp:txXfrm>
    </dsp:sp>
    <dsp:sp modelId="{D5177FF3-8511-4E55-BD2B-E7633CA3AB36}">
      <dsp:nvSpPr>
        <dsp:cNvPr id="0" name=""/>
        <dsp:cNvSpPr/>
      </dsp:nvSpPr>
      <dsp:spPr>
        <a:xfrm>
          <a:off x="3142025" y="287488"/>
          <a:ext cx="862464" cy="862464"/>
        </a:xfrm>
        <a:prstGeom prst="ellipse">
          <a:avLst/>
        </a:prstGeom>
        <a:solidFill>
          <a:schemeClr val="accent2">
            <a:hueOff val="960901"/>
            <a:satOff val="-1021"/>
            <a:lumOff val="784"/>
            <a:alphaOff val="0"/>
          </a:schemeClr>
        </a:solidFill>
        <a:ln w="15875" cap="flat" cmpd="sng" algn="ctr">
          <a:solidFill>
            <a:schemeClr val="accent2">
              <a:hueOff val="960901"/>
              <a:satOff val="-102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2</a:t>
          </a:r>
        </a:p>
      </dsp:txBody>
      <dsp:txXfrm>
        <a:off x="3268330" y="413793"/>
        <a:ext cx="609854" cy="609854"/>
      </dsp:txXfrm>
    </dsp:sp>
    <dsp:sp modelId="{974A0B82-E0EE-49D5-8B6E-1E3243BB90F5}">
      <dsp:nvSpPr>
        <dsp:cNvPr id="0" name=""/>
        <dsp:cNvSpPr/>
      </dsp:nvSpPr>
      <dsp:spPr>
        <a:xfrm>
          <a:off x="2457493" y="2874811"/>
          <a:ext cx="2231528" cy="72"/>
        </a:xfrm>
        <a:prstGeom prst="rect">
          <a:avLst/>
        </a:prstGeom>
        <a:solidFill>
          <a:schemeClr val="accent2">
            <a:hueOff val="1441352"/>
            <a:satOff val="-1531"/>
            <a:lumOff val="1176"/>
            <a:alphaOff val="0"/>
          </a:schemeClr>
        </a:solidFill>
        <a:ln w="15875" cap="flat" cmpd="sng" algn="ctr">
          <a:solidFill>
            <a:schemeClr val="accent2">
              <a:hueOff val="1441352"/>
              <a:satOff val="-1531"/>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96119-6AC6-4ABE-90B6-8D2E7F7F8EE6}">
      <dsp:nvSpPr>
        <dsp:cNvPr id="0" name=""/>
        <dsp:cNvSpPr/>
      </dsp:nvSpPr>
      <dsp:spPr>
        <a:xfrm>
          <a:off x="4912174" y="0"/>
          <a:ext cx="2231528" cy="2874882"/>
        </a:xfrm>
        <a:prstGeom prst="rect">
          <a:avLst/>
        </a:prstGeom>
        <a:solidFill>
          <a:schemeClr val="accent2">
            <a:tint val="40000"/>
            <a:alpha val="90000"/>
            <a:hueOff val="2788980"/>
            <a:satOff val="952"/>
            <a:lumOff val="293"/>
            <a:alphaOff val="0"/>
          </a:schemeClr>
        </a:solidFill>
        <a:ln w="15875" cap="flat" cmpd="sng" algn="ctr">
          <a:solidFill>
            <a:schemeClr val="accent2">
              <a:tint val="40000"/>
              <a:alpha val="90000"/>
              <a:hueOff val="2788980"/>
              <a:satOff val="952"/>
              <a:lumOff val="2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979" tIns="330200" rIns="173979" bIns="330200" numCol="1" spcCol="1270" anchor="t" anchorCtr="0">
          <a:noAutofit/>
        </a:bodyPr>
        <a:lstStyle/>
        <a:p>
          <a:pPr marL="0" lvl="0" indent="0" algn="l" defTabSz="889000">
            <a:lnSpc>
              <a:spcPct val="90000"/>
            </a:lnSpc>
            <a:spcBef>
              <a:spcPct val="0"/>
            </a:spcBef>
            <a:spcAft>
              <a:spcPct val="35000"/>
            </a:spcAft>
            <a:buNone/>
          </a:pPr>
          <a:r>
            <a:rPr lang="en-US" sz="2000" kern="1200"/>
            <a:t>Building predictive models for estimating future fertility trends</a:t>
          </a:r>
        </a:p>
      </dsp:txBody>
      <dsp:txXfrm>
        <a:off x="4912174" y="1092455"/>
        <a:ext cx="2231528" cy="1724929"/>
      </dsp:txXfrm>
    </dsp:sp>
    <dsp:sp modelId="{08B48F53-26C5-4CF7-93AD-30D78FD7D1D0}">
      <dsp:nvSpPr>
        <dsp:cNvPr id="0" name=""/>
        <dsp:cNvSpPr/>
      </dsp:nvSpPr>
      <dsp:spPr>
        <a:xfrm>
          <a:off x="5596706" y="287488"/>
          <a:ext cx="862464" cy="862464"/>
        </a:xfrm>
        <a:prstGeom prst="ellipse">
          <a:avLst/>
        </a:prstGeom>
        <a:solidFill>
          <a:schemeClr val="accent2">
            <a:hueOff val="1921803"/>
            <a:satOff val="-2041"/>
            <a:lumOff val="1569"/>
            <a:alphaOff val="0"/>
          </a:schemeClr>
        </a:solidFill>
        <a:ln w="15875" cap="flat" cmpd="sng" algn="ctr">
          <a:solidFill>
            <a:schemeClr val="accent2">
              <a:hueOff val="1921803"/>
              <a:satOff val="-2041"/>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3</a:t>
          </a:r>
        </a:p>
      </dsp:txBody>
      <dsp:txXfrm>
        <a:off x="5723011" y="413793"/>
        <a:ext cx="609854" cy="609854"/>
      </dsp:txXfrm>
    </dsp:sp>
    <dsp:sp modelId="{D07F8506-BE2E-4046-BC6E-D6253EDF8199}">
      <dsp:nvSpPr>
        <dsp:cNvPr id="0" name=""/>
        <dsp:cNvSpPr/>
      </dsp:nvSpPr>
      <dsp:spPr>
        <a:xfrm>
          <a:off x="4912174" y="2874811"/>
          <a:ext cx="2231528" cy="72"/>
        </a:xfrm>
        <a:prstGeom prst="rect">
          <a:avLst/>
        </a:prstGeom>
        <a:solidFill>
          <a:schemeClr val="accent2">
            <a:hueOff val="2402254"/>
            <a:satOff val="-2551"/>
            <a:lumOff val="1961"/>
            <a:alphaOff val="0"/>
          </a:schemeClr>
        </a:solidFill>
        <a:ln w="15875" cap="flat" cmpd="sng" algn="ctr">
          <a:solidFill>
            <a:schemeClr val="accent2">
              <a:hueOff val="2402254"/>
              <a:satOff val="-2551"/>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46115-740B-4BE8-9383-3F62EBA0F7C3}">
      <dsp:nvSpPr>
        <dsp:cNvPr id="0" name=""/>
        <dsp:cNvSpPr/>
      </dsp:nvSpPr>
      <dsp:spPr>
        <a:xfrm>
          <a:off x="7366855" y="0"/>
          <a:ext cx="2231528" cy="2874882"/>
        </a:xfrm>
        <a:prstGeom prst="rect">
          <a:avLst/>
        </a:prstGeom>
        <a:solidFill>
          <a:schemeClr val="accent2">
            <a:tint val="40000"/>
            <a:alpha val="90000"/>
            <a:hueOff val="4183470"/>
            <a:satOff val="1428"/>
            <a:lumOff val="439"/>
            <a:alphaOff val="0"/>
          </a:schemeClr>
        </a:solidFill>
        <a:ln w="15875" cap="flat" cmpd="sng" algn="ctr">
          <a:solidFill>
            <a:schemeClr val="accent2">
              <a:tint val="40000"/>
              <a:alpha val="90000"/>
              <a:hueOff val="4183470"/>
              <a:satOff val="1428"/>
              <a:lumOff val="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979" tIns="330200" rIns="173979" bIns="330200" numCol="1" spcCol="1270" anchor="t" anchorCtr="0">
          <a:noAutofit/>
        </a:bodyPr>
        <a:lstStyle/>
        <a:p>
          <a:pPr marL="0" lvl="0" indent="0" algn="l" defTabSz="889000">
            <a:lnSpc>
              <a:spcPct val="90000"/>
            </a:lnSpc>
            <a:spcBef>
              <a:spcPct val="0"/>
            </a:spcBef>
            <a:spcAft>
              <a:spcPct val="35000"/>
            </a:spcAft>
            <a:buNone/>
          </a:pPr>
          <a:r>
            <a:rPr lang="en-US" sz="2000" kern="1200"/>
            <a:t>Exploring correlations with other demographic indicators</a:t>
          </a:r>
        </a:p>
      </dsp:txBody>
      <dsp:txXfrm>
        <a:off x="7366855" y="1092455"/>
        <a:ext cx="2231528" cy="1724929"/>
      </dsp:txXfrm>
    </dsp:sp>
    <dsp:sp modelId="{6D175D2C-899F-40F4-91B5-7284EAE5B026}">
      <dsp:nvSpPr>
        <dsp:cNvPr id="0" name=""/>
        <dsp:cNvSpPr/>
      </dsp:nvSpPr>
      <dsp:spPr>
        <a:xfrm>
          <a:off x="8051387" y="287488"/>
          <a:ext cx="862464" cy="862464"/>
        </a:xfrm>
        <a:prstGeom prst="ellipse">
          <a:avLst/>
        </a:prstGeom>
        <a:solidFill>
          <a:schemeClr val="accent2">
            <a:hueOff val="2882704"/>
            <a:satOff val="-3062"/>
            <a:lumOff val="2353"/>
            <a:alphaOff val="0"/>
          </a:schemeClr>
        </a:solidFill>
        <a:ln w="15875" cap="flat" cmpd="sng" algn="ctr">
          <a:solidFill>
            <a:schemeClr val="accent2">
              <a:hueOff val="2882704"/>
              <a:satOff val="-3062"/>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41" tIns="12700" rIns="67241" bIns="12700" numCol="1" spcCol="1270" anchor="ctr" anchorCtr="0">
          <a:noAutofit/>
        </a:bodyPr>
        <a:lstStyle/>
        <a:p>
          <a:pPr marL="0" lvl="0" indent="0" algn="ctr" defTabSz="2000250">
            <a:lnSpc>
              <a:spcPct val="90000"/>
            </a:lnSpc>
            <a:spcBef>
              <a:spcPct val="0"/>
            </a:spcBef>
            <a:spcAft>
              <a:spcPct val="35000"/>
            </a:spcAft>
            <a:buNone/>
          </a:pPr>
          <a:r>
            <a:rPr lang="en-US" sz="4500" kern="1200"/>
            <a:t>4</a:t>
          </a:r>
        </a:p>
      </dsp:txBody>
      <dsp:txXfrm>
        <a:off x="8177692" y="413793"/>
        <a:ext cx="609854" cy="609854"/>
      </dsp:txXfrm>
    </dsp:sp>
    <dsp:sp modelId="{9A183CB8-5906-47A4-BE26-A6EFFE719795}">
      <dsp:nvSpPr>
        <dsp:cNvPr id="0" name=""/>
        <dsp:cNvSpPr/>
      </dsp:nvSpPr>
      <dsp:spPr>
        <a:xfrm>
          <a:off x="7366855" y="2874811"/>
          <a:ext cx="2231528" cy="72"/>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C30D4-0E81-49C4-8AD2-6872C0493901}">
      <dsp:nvSpPr>
        <dsp:cNvPr id="0" name=""/>
        <dsp:cNvSpPr/>
      </dsp:nvSpPr>
      <dsp:spPr>
        <a:xfrm>
          <a:off x="0" y="1377"/>
          <a:ext cx="9601196" cy="6981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646A7A-7984-451E-8254-96BC20AB5626}">
      <dsp:nvSpPr>
        <dsp:cNvPr id="0" name=""/>
        <dsp:cNvSpPr/>
      </dsp:nvSpPr>
      <dsp:spPr>
        <a:xfrm>
          <a:off x="211188" y="158459"/>
          <a:ext cx="383978" cy="383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AF426C-4DBE-42B3-84D9-BED3C94EC3DD}">
      <dsp:nvSpPr>
        <dsp:cNvPr id="0" name=""/>
        <dsp:cNvSpPr/>
      </dsp:nvSpPr>
      <dsp:spPr>
        <a:xfrm>
          <a:off x="806355" y="1377"/>
          <a:ext cx="8794840" cy="698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87" tIns="73887" rIns="73887" bIns="73887" numCol="1" spcCol="1270" anchor="ctr" anchorCtr="0">
          <a:noAutofit/>
        </a:bodyPr>
        <a:lstStyle/>
        <a:p>
          <a:pPr marL="0" lvl="0" indent="0" algn="l" defTabSz="844550">
            <a:lnSpc>
              <a:spcPct val="100000"/>
            </a:lnSpc>
            <a:spcBef>
              <a:spcPct val="0"/>
            </a:spcBef>
            <a:spcAft>
              <a:spcPct val="35000"/>
            </a:spcAft>
            <a:buNone/>
          </a:pPr>
          <a:r>
            <a:rPr lang="en-GB" sz="1900" kern="1200" dirty="0"/>
            <a:t>Source of the data: Historical records and demographic surveys from around 1888 (search.r-project.org)	</a:t>
          </a:r>
          <a:endParaRPr lang="en-US" sz="1900" kern="1200" dirty="0"/>
        </a:p>
      </dsp:txBody>
      <dsp:txXfrm>
        <a:off x="806355" y="1377"/>
        <a:ext cx="8794840" cy="698143"/>
      </dsp:txXfrm>
    </dsp:sp>
    <dsp:sp modelId="{C07821DC-6B69-46C3-BE39-828E61186A12}">
      <dsp:nvSpPr>
        <dsp:cNvPr id="0" name=""/>
        <dsp:cNvSpPr/>
      </dsp:nvSpPr>
      <dsp:spPr>
        <a:xfrm>
          <a:off x="0" y="874056"/>
          <a:ext cx="9601196" cy="6981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73357-9D48-4B97-A983-8CF53BA65149}">
      <dsp:nvSpPr>
        <dsp:cNvPr id="0" name=""/>
        <dsp:cNvSpPr/>
      </dsp:nvSpPr>
      <dsp:spPr>
        <a:xfrm>
          <a:off x="211188" y="1031138"/>
          <a:ext cx="383978" cy="383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FD686-74A1-469D-B16E-B76DB6893CFA}">
      <dsp:nvSpPr>
        <dsp:cNvPr id="0" name=""/>
        <dsp:cNvSpPr/>
      </dsp:nvSpPr>
      <dsp:spPr>
        <a:xfrm>
          <a:off x="806355" y="874056"/>
          <a:ext cx="8794840" cy="698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87" tIns="73887" rIns="73887" bIns="73887" numCol="1" spcCol="1270" anchor="ctr" anchorCtr="0">
          <a:noAutofit/>
        </a:bodyPr>
        <a:lstStyle/>
        <a:p>
          <a:pPr marL="0" lvl="0" indent="0" algn="l" defTabSz="844550">
            <a:lnSpc>
              <a:spcPct val="100000"/>
            </a:lnSpc>
            <a:spcBef>
              <a:spcPct val="0"/>
            </a:spcBef>
            <a:spcAft>
              <a:spcPct val="35000"/>
            </a:spcAft>
            <a:buNone/>
          </a:pPr>
          <a:r>
            <a:rPr lang="en-US" sz="1900" kern="1200"/>
            <a:t>Structured</a:t>
          </a:r>
          <a:endParaRPr lang="en-US" sz="1900" kern="1200" dirty="0"/>
        </a:p>
      </dsp:txBody>
      <dsp:txXfrm>
        <a:off x="806355" y="874056"/>
        <a:ext cx="8794840" cy="698143"/>
      </dsp:txXfrm>
    </dsp:sp>
    <dsp:sp modelId="{0668ACAF-B4E6-4A1D-ADBC-5C2AB34A2DFC}">
      <dsp:nvSpPr>
        <dsp:cNvPr id="0" name=""/>
        <dsp:cNvSpPr/>
      </dsp:nvSpPr>
      <dsp:spPr>
        <a:xfrm>
          <a:off x="0" y="1743852"/>
          <a:ext cx="9601196" cy="6981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46326-7BCB-4200-AC15-70BDAE189ED0}">
      <dsp:nvSpPr>
        <dsp:cNvPr id="0" name=""/>
        <dsp:cNvSpPr/>
      </dsp:nvSpPr>
      <dsp:spPr>
        <a:xfrm>
          <a:off x="211188" y="1903818"/>
          <a:ext cx="383978" cy="383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CAC802-7E29-4521-BEF0-FCDD92C8602C}">
      <dsp:nvSpPr>
        <dsp:cNvPr id="0" name=""/>
        <dsp:cNvSpPr/>
      </dsp:nvSpPr>
      <dsp:spPr>
        <a:xfrm>
          <a:off x="806355" y="1746735"/>
          <a:ext cx="8794840" cy="698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87" tIns="73887" rIns="73887" bIns="73887" numCol="1" spcCol="1270" anchor="ctr" anchorCtr="0">
          <a:noAutofit/>
        </a:bodyPr>
        <a:lstStyle/>
        <a:p>
          <a:pPr marL="0" lvl="0" indent="0" algn="l" defTabSz="844550">
            <a:lnSpc>
              <a:spcPct val="100000"/>
            </a:lnSpc>
            <a:spcBef>
              <a:spcPct val="0"/>
            </a:spcBef>
            <a:spcAft>
              <a:spcPct val="35000"/>
            </a:spcAft>
            <a:buNone/>
          </a:pPr>
          <a:r>
            <a:rPr lang="en-US" sz="1900" kern="1200"/>
            <a:t>Date/Publication: 2023-09-29</a:t>
          </a:r>
        </a:p>
      </dsp:txBody>
      <dsp:txXfrm>
        <a:off x="806355" y="1746735"/>
        <a:ext cx="8794840" cy="698143"/>
      </dsp:txXfrm>
    </dsp:sp>
    <dsp:sp modelId="{65569FF9-E339-4E42-81FD-4C92E8D6575B}">
      <dsp:nvSpPr>
        <dsp:cNvPr id="0" name=""/>
        <dsp:cNvSpPr/>
      </dsp:nvSpPr>
      <dsp:spPr>
        <a:xfrm>
          <a:off x="0" y="2619415"/>
          <a:ext cx="9601196" cy="6981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996A5-565B-40E3-8902-9258F70ADFC6}">
      <dsp:nvSpPr>
        <dsp:cNvPr id="0" name=""/>
        <dsp:cNvSpPr/>
      </dsp:nvSpPr>
      <dsp:spPr>
        <a:xfrm>
          <a:off x="211188" y="2776497"/>
          <a:ext cx="383978" cy="3839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A34B4D-F7E9-475B-8FBF-D52A721ECCD8}">
      <dsp:nvSpPr>
        <dsp:cNvPr id="0" name=""/>
        <dsp:cNvSpPr/>
      </dsp:nvSpPr>
      <dsp:spPr>
        <a:xfrm>
          <a:off x="806355" y="2619415"/>
          <a:ext cx="8794840" cy="698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87" tIns="73887" rIns="73887" bIns="73887" numCol="1" spcCol="1270" anchor="ctr" anchorCtr="0">
          <a:noAutofit/>
        </a:bodyPr>
        <a:lstStyle/>
        <a:p>
          <a:pPr marL="0" lvl="0" indent="0" algn="l" defTabSz="844550">
            <a:lnSpc>
              <a:spcPct val="100000"/>
            </a:lnSpc>
            <a:spcBef>
              <a:spcPct val="0"/>
            </a:spcBef>
            <a:spcAft>
              <a:spcPct val="35000"/>
            </a:spcAft>
            <a:buNone/>
          </a:pPr>
          <a:r>
            <a:rPr lang="en-GB" sz="1900" b="0" i="0" kern="1200" dirty="0"/>
            <a:t>Collected through systematic data gathering processes, like involving surveys &amp; census data collection.</a:t>
          </a:r>
          <a:endParaRPr lang="en-US" sz="1900" kern="1200" dirty="0"/>
        </a:p>
      </dsp:txBody>
      <dsp:txXfrm>
        <a:off x="806355" y="2619415"/>
        <a:ext cx="8794840" cy="698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5C801-8E33-472C-93F9-4D2316091C8B}">
      <dsp:nvSpPr>
        <dsp:cNvPr id="0" name=""/>
        <dsp:cNvSpPr/>
      </dsp:nvSpPr>
      <dsp:spPr>
        <a:xfrm>
          <a:off x="414716" y="159188"/>
          <a:ext cx="591679" cy="5916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1B778B-44A9-4C6D-91EC-1B746128A4D3}">
      <dsp:nvSpPr>
        <dsp:cNvPr id="0" name=""/>
        <dsp:cNvSpPr/>
      </dsp:nvSpPr>
      <dsp:spPr>
        <a:xfrm>
          <a:off x="53134" y="948263"/>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Data Collection</a:t>
          </a:r>
        </a:p>
      </dsp:txBody>
      <dsp:txXfrm>
        <a:off x="53134" y="948263"/>
        <a:ext cx="1314843" cy="525937"/>
      </dsp:txXfrm>
    </dsp:sp>
    <dsp:sp modelId="{BA1C1563-FF22-4152-B8CE-F3A05A3FAF71}">
      <dsp:nvSpPr>
        <dsp:cNvPr id="0" name=""/>
        <dsp:cNvSpPr/>
      </dsp:nvSpPr>
      <dsp:spPr>
        <a:xfrm>
          <a:off x="1959658" y="159188"/>
          <a:ext cx="591679" cy="5916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15E56-596E-473D-989C-36E147785720}">
      <dsp:nvSpPr>
        <dsp:cNvPr id="0" name=""/>
        <dsp:cNvSpPr/>
      </dsp:nvSpPr>
      <dsp:spPr>
        <a:xfrm>
          <a:off x="1598076" y="948263"/>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Data Cleaning</a:t>
          </a:r>
        </a:p>
      </dsp:txBody>
      <dsp:txXfrm>
        <a:off x="1598076" y="948263"/>
        <a:ext cx="1314843" cy="525937"/>
      </dsp:txXfrm>
    </dsp:sp>
    <dsp:sp modelId="{7C5F52FF-DA89-44DC-914D-0438C6B5A07C}">
      <dsp:nvSpPr>
        <dsp:cNvPr id="0" name=""/>
        <dsp:cNvSpPr/>
      </dsp:nvSpPr>
      <dsp:spPr>
        <a:xfrm>
          <a:off x="3504599" y="159188"/>
          <a:ext cx="591679" cy="5916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10838C-7EBD-446F-A3CE-282F350EA42A}">
      <dsp:nvSpPr>
        <dsp:cNvPr id="0" name=""/>
        <dsp:cNvSpPr/>
      </dsp:nvSpPr>
      <dsp:spPr>
        <a:xfrm>
          <a:off x="3143017" y="948263"/>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Exploratory Data Analysis</a:t>
          </a:r>
        </a:p>
      </dsp:txBody>
      <dsp:txXfrm>
        <a:off x="3143017" y="948263"/>
        <a:ext cx="1314843" cy="525937"/>
      </dsp:txXfrm>
    </dsp:sp>
    <dsp:sp modelId="{E33B1768-8CA2-4AC0-980A-1BE25DC7CD35}">
      <dsp:nvSpPr>
        <dsp:cNvPr id="0" name=""/>
        <dsp:cNvSpPr/>
      </dsp:nvSpPr>
      <dsp:spPr>
        <a:xfrm>
          <a:off x="414716" y="1802911"/>
          <a:ext cx="591679" cy="5916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1264C-06E3-4E8A-808E-E7F5E6BC558C}">
      <dsp:nvSpPr>
        <dsp:cNvPr id="0" name=""/>
        <dsp:cNvSpPr/>
      </dsp:nvSpPr>
      <dsp:spPr>
        <a:xfrm>
          <a:off x="53134" y="2591985"/>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Data Modeling</a:t>
          </a:r>
        </a:p>
      </dsp:txBody>
      <dsp:txXfrm>
        <a:off x="53134" y="2591985"/>
        <a:ext cx="1314843" cy="525937"/>
      </dsp:txXfrm>
    </dsp:sp>
    <dsp:sp modelId="{DE5157B5-FC3D-4693-9B6E-571432AB2B84}">
      <dsp:nvSpPr>
        <dsp:cNvPr id="0" name=""/>
        <dsp:cNvSpPr/>
      </dsp:nvSpPr>
      <dsp:spPr>
        <a:xfrm>
          <a:off x="1959658" y="1802911"/>
          <a:ext cx="591679" cy="5916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0CCEAE-74E5-4E10-9FCD-85872DCE2E4D}">
      <dsp:nvSpPr>
        <dsp:cNvPr id="0" name=""/>
        <dsp:cNvSpPr/>
      </dsp:nvSpPr>
      <dsp:spPr>
        <a:xfrm>
          <a:off x="1598076" y="2591985"/>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Evaluation</a:t>
          </a:r>
        </a:p>
        <a:p>
          <a:pPr marL="0" lvl="0" indent="0" algn="ctr" defTabSz="666750">
            <a:spcBef>
              <a:spcPct val="0"/>
            </a:spcBef>
            <a:spcAft>
              <a:spcPct val="35000"/>
            </a:spcAft>
            <a:buNone/>
          </a:pPr>
          <a:endParaRPr lang="en-US" sz="1500" kern="1200" dirty="0"/>
        </a:p>
      </dsp:txBody>
      <dsp:txXfrm>
        <a:off x="1598076" y="2591985"/>
        <a:ext cx="1314843" cy="525937"/>
      </dsp:txXfrm>
    </dsp:sp>
    <dsp:sp modelId="{F5E3EF3F-44F6-4DC4-A5C3-8813A0CF47A7}">
      <dsp:nvSpPr>
        <dsp:cNvPr id="0" name=""/>
        <dsp:cNvSpPr/>
      </dsp:nvSpPr>
      <dsp:spPr>
        <a:xfrm>
          <a:off x="3504599" y="1802911"/>
          <a:ext cx="591679" cy="5916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DB75B-B9CB-41DC-97CB-0EE987F84A17}">
      <dsp:nvSpPr>
        <dsp:cNvPr id="0" name=""/>
        <dsp:cNvSpPr/>
      </dsp:nvSpPr>
      <dsp:spPr>
        <a:xfrm>
          <a:off x="3143017" y="2591985"/>
          <a:ext cx="1314843" cy="52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Data Visualization</a:t>
          </a:r>
        </a:p>
      </dsp:txBody>
      <dsp:txXfrm>
        <a:off x="3143017" y="2591985"/>
        <a:ext cx="1314843" cy="52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ED7A9-3587-4015-8EC2-3710D14EB1D8}">
      <dsp:nvSpPr>
        <dsp:cNvPr id="0" name=""/>
        <dsp:cNvSpPr/>
      </dsp:nvSpPr>
      <dsp:spPr>
        <a:xfrm>
          <a:off x="2441051" y="19941"/>
          <a:ext cx="1612687" cy="16126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EDD46-FEC9-4111-B6FC-BB723E88BCD3}">
      <dsp:nvSpPr>
        <dsp:cNvPr id="0" name=""/>
        <dsp:cNvSpPr/>
      </dsp:nvSpPr>
      <dsp:spPr>
        <a:xfrm>
          <a:off x="2784739" y="36362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E0F07D-51C6-4D99-8B08-301E3F3921A8}">
      <dsp:nvSpPr>
        <dsp:cNvPr id="0" name=""/>
        <dsp:cNvSpPr/>
      </dsp:nvSpPr>
      <dsp:spPr>
        <a:xfrm>
          <a:off x="1925520"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Visualizations: Charts, graphs, and tables highlighting trends and correlations</a:t>
          </a:r>
          <a:endParaRPr lang="en-US" sz="1200" kern="1200"/>
        </a:p>
      </dsp:txBody>
      <dsp:txXfrm>
        <a:off x="1925520" y="2134941"/>
        <a:ext cx="2643750" cy="720000"/>
      </dsp:txXfrm>
    </dsp:sp>
    <dsp:sp modelId="{B261525C-06C7-401A-A4E1-0B13958B169C}">
      <dsp:nvSpPr>
        <dsp:cNvPr id="0" name=""/>
        <dsp:cNvSpPr/>
      </dsp:nvSpPr>
      <dsp:spPr>
        <a:xfrm>
          <a:off x="5547457" y="19941"/>
          <a:ext cx="1612687" cy="16126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66944-5AD3-4AC3-9CA5-BE06F601DD9A}">
      <dsp:nvSpPr>
        <dsp:cNvPr id="0" name=""/>
        <dsp:cNvSpPr/>
      </dsp:nvSpPr>
      <dsp:spPr>
        <a:xfrm>
          <a:off x="5891145" y="36362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DE7639-0955-4B44-A451-CFC87C901CF9}">
      <dsp:nvSpPr>
        <dsp:cNvPr id="0" name=""/>
        <dsp:cNvSpPr/>
      </dsp:nvSpPr>
      <dsp:spPr>
        <a:xfrm>
          <a:off x="5031926"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Discussion of significant patterns and relationships uncovered</a:t>
          </a:r>
          <a:endParaRPr lang="en-US" sz="1200" kern="1200"/>
        </a:p>
      </dsp:txBody>
      <dsp:txXfrm>
        <a:off x="5031926" y="2134941"/>
        <a:ext cx="264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BF78F-31C7-4A68-9760-F70DCF043ABE}">
      <dsp:nvSpPr>
        <dsp:cNvPr id="0" name=""/>
        <dsp:cNvSpPr/>
      </dsp:nvSpPr>
      <dsp:spPr>
        <a:xfrm>
          <a:off x="0" y="0"/>
          <a:ext cx="8161016" cy="9956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Explanation of how project results can inform decision-making processes</a:t>
          </a:r>
        </a:p>
      </dsp:txBody>
      <dsp:txXfrm>
        <a:off x="29162" y="29162"/>
        <a:ext cx="7086600" cy="937356"/>
      </dsp:txXfrm>
    </dsp:sp>
    <dsp:sp modelId="{56FEB513-45D7-4978-AFB3-6D87E9A34743}">
      <dsp:nvSpPr>
        <dsp:cNvPr id="0" name=""/>
        <dsp:cNvSpPr/>
      </dsp:nvSpPr>
      <dsp:spPr>
        <a:xfrm>
          <a:off x="720089" y="1161627"/>
          <a:ext cx="8161016" cy="9956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Potential applications in public policy, healthcare, and urban planning</a:t>
          </a:r>
        </a:p>
      </dsp:txBody>
      <dsp:txXfrm>
        <a:off x="749251" y="1190789"/>
        <a:ext cx="6735410" cy="937356"/>
      </dsp:txXfrm>
    </dsp:sp>
    <dsp:sp modelId="{7E8EF26A-1C8B-4965-B541-5264C6BA6F1C}">
      <dsp:nvSpPr>
        <dsp:cNvPr id="0" name=""/>
        <dsp:cNvSpPr/>
      </dsp:nvSpPr>
      <dsp:spPr>
        <a:xfrm>
          <a:off x="1440179" y="2323255"/>
          <a:ext cx="8161016" cy="9956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Importance of data-driven insights in addressing societal challenges</a:t>
          </a:r>
        </a:p>
      </dsp:txBody>
      <dsp:txXfrm>
        <a:off x="1469341" y="2352417"/>
        <a:ext cx="6735410" cy="937356"/>
      </dsp:txXfrm>
    </dsp:sp>
    <dsp:sp modelId="{63FF9A96-085A-4A79-BB87-2E2FA331D456}">
      <dsp:nvSpPr>
        <dsp:cNvPr id="0" name=""/>
        <dsp:cNvSpPr/>
      </dsp:nvSpPr>
      <dsp:spPr>
        <a:xfrm>
          <a:off x="7513824" y="755057"/>
          <a:ext cx="647192" cy="64719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7659442" y="755057"/>
        <a:ext cx="355956" cy="487012"/>
      </dsp:txXfrm>
    </dsp:sp>
    <dsp:sp modelId="{CF6D82C8-1F69-498E-8F2A-88D5596DA806}">
      <dsp:nvSpPr>
        <dsp:cNvPr id="0" name=""/>
        <dsp:cNvSpPr/>
      </dsp:nvSpPr>
      <dsp:spPr>
        <a:xfrm>
          <a:off x="8233913" y="1910047"/>
          <a:ext cx="647192" cy="64719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379531" y="1910047"/>
        <a:ext cx="355956" cy="4870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4FDBD6-7BE9-7295-C781-CAB4E23E7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20AD54-AB9E-090F-BD1E-4DF05F9808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F0C1D5-CDAD-4D5D-A27C-6AD02949F692}" type="datetimeFigureOut">
              <a:rPr lang="en-US" smtClean="0"/>
              <a:t>6/28/2024</a:t>
            </a:fld>
            <a:endParaRPr lang="en-US"/>
          </a:p>
        </p:txBody>
      </p:sp>
      <p:sp>
        <p:nvSpPr>
          <p:cNvPr id="4" name="Footer Placeholder 3">
            <a:extLst>
              <a:ext uri="{FF2B5EF4-FFF2-40B4-BE49-F238E27FC236}">
                <a16:creationId xmlns:a16="http://schemas.microsoft.com/office/drawing/2014/main" id="{D5B5571B-76B5-8B46-4598-8D6BB1E366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7C1B80-3248-0673-2927-B4DF1F9F89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47D633-AB34-40CF-AF10-904122FBF676}" type="slidenum">
              <a:rPr lang="en-US" smtClean="0"/>
              <a:t>‹#›</a:t>
            </a:fld>
            <a:endParaRPr lang="en-US"/>
          </a:p>
        </p:txBody>
      </p:sp>
    </p:spTree>
    <p:extLst>
      <p:ext uri="{BB962C8B-B14F-4D97-AF65-F5344CB8AC3E}">
        <p14:creationId xmlns:p14="http://schemas.microsoft.com/office/powerpoint/2010/main" val="2570258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280E72-8F80-475C-8C65-DA6441A79665}" type="datetimeFigureOut">
              <a:rPr lang="en-US" smtClean="0"/>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E0D6C-8B33-4009-9A64-B7DF6852E523}" type="slidenum">
              <a:rPr lang="en-US" smtClean="0"/>
              <a:t>‹#›</a:t>
            </a:fld>
            <a:endParaRPr lang="en-US"/>
          </a:p>
        </p:txBody>
      </p:sp>
    </p:spTree>
    <p:extLst>
      <p:ext uri="{BB962C8B-B14F-4D97-AF65-F5344CB8AC3E}">
        <p14:creationId xmlns:p14="http://schemas.microsoft.com/office/powerpoint/2010/main" val="1324803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B36D91-B7FE-4292-9431-A07DBD75EAF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850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3EC00E-5D3D-4F7D-AF5C-13BF8DA1C29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62583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1408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679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1455701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290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4715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01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344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4EC6-FE3B-8B98-2B8F-10EC49EF21B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ECFD7C1-8444-2FEB-4030-5217574417A6}"/>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06724-0386-BDB2-56D7-1A4DAC1E9327}"/>
              </a:ext>
            </a:extLst>
          </p:cNvPr>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a:extLst>
              <a:ext uri="{FF2B5EF4-FFF2-40B4-BE49-F238E27FC236}">
                <a16:creationId xmlns:a16="http://schemas.microsoft.com/office/drawing/2014/main" id="{947D284C-4D3D-DE86-79C0-05F8C9FC0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4538D-2529-9A0F-F39D-8CDA72998844}"/>
              </a:ext>
            </a:extLst>
          </p:cNvPr>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245864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3636556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EC00E-5D3D-4F7D-AF5C-13BF8DA1C29A}"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36D91-B7FE-4292-9431-A07DBD75EAF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845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3EC00E-5D3D-4F7D-AF5C-13BF8DA1C29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7737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3EC00E-5D3D-4F7D-AF5C-13BF8DA1C29A}" type="datetimeFigureOut">
              <a:rPr lang="en-US" smtClean="0"/>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B36D91-B7FE-4292-9431-A07DBD75EAF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706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3EC00E-5D3D-4F7D-AF5C-13BF8DA1C29A}"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B36D91-B7FE-4292-9431-A07DBD75EAF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724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EC00E-5D3D-4F7D-AF5C-13BF8DA1C29A}" type="datetimeFigureOut">
              <a:rPr lang="en-US" smtClean="0"/>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131329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3EC00E-5D3D-4F7D-AF5C-13BF8DA1C29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36D91-B7FE-4292-9431-A07DBD75EAF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16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3EC00E-5D3D-4F7D-AF5C-13BF8DA1C29A}"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36D91-B7FE-4292-9431-A07DBD75EAF9}" type="slidenum">
              <a:rPr lang="en-US" smtClean="0"/>
              <a:t>‹#›</a:t>
            </a:fld>
            <a:endParaRPr lang="en-US"/>
          </a:p>
        </p:txBody>
      </p:sp>
    </p:spTree>
    <p:extLst>
      <p:ext uri="{BB962C8B-B14F-4D97-AF65-F5344CB8AC3E}">
        <p14:creationId xmlns:p14="http://schemas.microsoft.com/office/powerpoint/2010/main" val="137326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3EC00E-5D3D-4F7D-AF5C-13BF8DA1C29A}" type="datetimeFigureOut">
              <a:rPr lang="en-US" smtClean="0"/>
              <a:t>6/28/2024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B36D91-B7FE-4292-9431-A07DBD75EAF9}" type="slidenum">
              <a:rPr lang="en-US" smtClean="0"/>
              <a:t>‹#›</a:t>
            </a:fld>
            <a:endParaRPr lang="en-US"/>
          </a:p>
        </p:txBody>
      </p:sp>
    </p:spTree>
    <p:extLst>
      <p:ext uri="{BB962C8B-B14F-4D97-AF65-F5344CB8AC3E}">
        <p14:creationId xmlns:p14="http://schemas.microsoft.com/office/powerpoint/2010/main" val="990157604"/>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indow with a mountain view">
            <a:extLst>
              <a:ext uri="{FF2B5EF4-FFF2-40B4-BE49-F238E27FC236}">
                <a16:creationId xmlns:a16="http://schemas.microsoft.com/office/drawing/2014/main" id="{D58AB238-3867-2632-66B4-BDC6C46C3192}"/>
              </a:ext>
            </a:extLst>
          </p:cNvPr>
          <p:cNvPicPr>
            <a:picLocks noChangeAspect="1"/>
          </p:cNvPicPr>
          <p:nvPr/>
        </p:nvPicPr>
        <p:blipFill rotWithShape="1">
          <a:blip r:embed="rId2">
            <a:duotone>
              <a:prstClr val="black"/>
              <a:srgbClr val="D97828">
                <a:tint val="45000"/>
                <a:satMod val="400000"/>
              </a:srgbClr>
            </a:duotone>
            <a:alphaModFix amt="25000"/>
          </a:blip>
          <a:srcRect t="23386" b="1614"/>
          <a:stretch/>
        </p:blipFill>
        <p:spPr>
          <a:xfrm>
            <a:off x="21" y="-53492"/>
            <a:ext cx="12191980" cy="6857991"/>
          </a:xfrm>
          <a:prstGeom prst="rect">
            <a:avLst/>
          </a:prstGeom>
        </p:spPr>
      </p:pic>
      <p:sp>
        <p:nvSpPr>
          <p:cNvPr id="2" name="Title 1">
            <a:extLst>
              <a:ext uri="{FF2B5EF4-FFF2-40B4-BE49-F238E27FC236}">
                <a16:creationId xmlns:a16="http://schemas.microsoft.com/office/drawing/2014/main" id="{A03D1A76-5988-06B5-20A7-8627B0489F8C}"/>
              </a:ext>
            </a:extLst>
          </p:cNvPr>
          <p:cNvSpPr>
            <a:spLocks noGrp="1"/>
          </p:cNvSpPr>
          <p:nvPr>
            <p:ph type="ctrTitle"/>
          </p:nvPr>
        </p:nvSpPr>
        <p:spPr>
          <a:xfrm>
            <a:off x="2607014" y="2435340"/>
            <a:ext cx="7344383" cy="765065"/>
          </a:xfrm>
        </p:spPr>
        <p:txBody>
          <a:bodyPr>
            <a:normAutofit fontScale="90000"/>
          </a:bodyPr>
          <a:lstStyle/>
          <a:p>
            <a:r>
              <a:rPr lang="en-US" dirty="0"/>
              <a:t>Birthrates in Swiss Districts</a:t>
            </a:r>
          </a:p>
        </p:txBody>
      </p:sp>
      <p:sp>
        <p:nvSpPr>
          <p:cNvPr id="3" name="Subtitle 2">
            <a:extLst>
              <a:ext uri="{FF2B5EF4-FFF2-40B4-BE49-F238E27FC236}">
                <a16:creationId xmlns:a16="http://schemas.microsoft.com/office/drawing/2014/main" id="{4EFFA435-BD23-D6FF-137B-BC5403E00CD4}"/>
              </a:ext>
            </a:extLst>
          </p:cNvPr>
          <p:cNvSpPr>
            <a:spLocks noGrp="1"/>
          </p:cNvSpPr>
          <p:nvPr>
            <p:ph type="subTitle" idx="1"/>
          </p:nvPr>
        </p:nvSpPr>
        <p:spPr/>
        <p:txBody>
          <a:bodyPr>
            <a:normAutofit/>
          </a:bodyPr>
          <a:lstStyle/>
          <a:p>
            <a:r>
              <a:rPr lang="de-DE" dirty="0"/>
              <a:t>Understanding Demographic Trends in Switzerland</a:t>
            </a:r>
            <a:endParaRPr lang="en-US" dirty="0"/>
          </a:p>
        </p:txBody>
      </p:sp>
      <p:sp>
        <p:nvSpPr>
          <p:cNvPr id="31" name="TextBox 30">
            <a:extLst>
              <a:ext uri="{FF2B5EF4-FFF2-40B4-BE49-F238E27FC236}">
                <a16:creationId xmlns:a16="http://schemas.microsoft.com/office/drawing/2014/main" id="{44C79B70-6FC4-287E-9BCB-CAD437DAA025}"/>
              </a:ext>
            </a:extLst>
          </p:cNvPr>
          <p:cNvSpPr txBox="1"/>
          <p:nvPr/>
        </p:nvSpPr>
        <p:spPr>
          <a:xfrm>
            <a:off x="9317736" y="6203697"/>
            <a:ext cx="3108960" cy="923330"/>
          </a:xfrm>
          <a:prstGeom prst="rect">
            <a:avLst/>
          </a:prstGeom>
          <a:noFill/>
        </p:spPr>
        <p:txBody>
          <a:bodyPr wrap="square" rtlCol="0">
            <a:spAutoFit/>
          </a:bodyPr>
          <a:lstStyle/>
          <a:p>
            <a:r>
              <a:rPr lang="en-US" dirty="0"/>
              <a:t>Presented by: Sujal Manandhar</a:t>
            </a:r>
          </a:p>
          <a:p>
            <a:r>
              <a:rPr lang="en-US" dirty="0"/>
              <a:t>Student ID: 23189654</a:t>
            </a:r>
          </a:p>
          <a:p>
            <a:endParaRPr lang="en-US" dirty="0"/>
          </a:p>
        </p:txBody>
      </p:sp>
    </p:spTree>
    <p:extLst>
      <p:ext uri="{BB962C8B-B14F-4D97-AF65-F5344CB8AC3E}">
        <p14:creationId xmlns:p14="http://schemas.microsoft.com/office/powerpoint/2010/main" val="27748180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61900-5579-E08F-A5CE-37F329310A31}"/>
              </a:ext>
            </a:extLst>
          </p:cNvPr>
          <p:cNvSpPr txBox="1"/>
          <p:nvPr/>
        </p:nvSpPr>
        <p:spPr>
          <a:xfrm>
            <a:off x="3453066" y="859536"/>
            <a:ext cx="5285871" cy="523220"/>
          </a:xfrm>
          <a:prstGeom prst="rect">
            <a:avLst/>
          </a:prstGeom>
          <a:noFill/>
        </p:spPr>
        <p:txBody>
          <a:bodyPr wrap="none" rtlCol="0">
            <a:spAutoFit/>
          </a:bodyPr>
          <a:lstStyle/>
          <a:p>
            <a:r>
              <a:rPr lang="en-US" sz="2800" b="1"/>
              <a:t>Exploratory Data Analysis (EDA)</a:t>
            </a:r>
            <a:endParaRPr lang="en-US" sz="2800" b="1" dirty="0"/>
          </a:p>
        </p:txBody>
      </p:sp>
      <p:pic>
        <p:nvPicPr>
          <p:cNvPr id="4" name="Picture 3">
            <a:extLst>
              <a:ext uri="{FF2B5EF4-FFF2-40B4-BE49-F238E27FC236}">
                <a16:creationId xmlns:a16="http://schemas.microsoft.com/office/drawing/2014/main" id="{370F30EF-8EF1-9788-7BCC-1B1187B69623}"/>
              </a:ext>
            </a:extLst>
          </p:cNvPr>
          <p:cNvPicPr>
            <a:picLocks noChangeAspect="1"/>
          </p:cNvPicPr>
          <p:nvPr/>
        </p:nvPicPr>
        <p:blipFill rotWithShape="1">
          <a:blip r:embed="rId2"/>
          <a:srcRect l="900" t="3666" r="7879" b="3223"/>
          <a:stretch/>
        </p:blipFill>
        <p:spPr>
          <a:xfrm>
            <a:off x="863549" y="1593037"/>
            <a:ext cx="4604563" cy="3600756"/>
          </a:xfrm>
          <a:prstGeom prst="rect">
            <a:avLst/>
          </a:prstGeom>
        </p:spPr>
      </p:pic>
      <p:pic>
        <p:nvPicPr>
          <p:cNvPr id="6" name="Picture 5">
            <a:extLst>
              <a:ext uri="{FF2B5EF4-FFF2-40B4-BE49-F238E27FC236}">
                <a16:creationId xmlns:a16="http://schemas.microsoft.com/office/drawing/2014/main" id="{45A67D2C-2126-B9DF-76C2-6138BA83D80B}"/>
              </a:ext>
            </a:extLst>
          </p:cNvPr>
          <p:cNvPicPr>
            <a:picLocks noChangeAspect="1"/>
          </p:cNvPicPr>
          <p:nvPr/>
        </p:nvPicPr>
        <p:blipFill rotWithShape="1">
          <a:blip r:embed="rId3"/>
          <a:srcRect l="9669" b="5963"/>
          <a:stretch/>
        </p:blipFill>
        <p:spPr>
          <a:xfrm>
            <a:off x="6601968" y="1593035"/>
            <a:ext cx="4726483" cy="3600757"/>
          </a:xfrm>
          <a:prstGeom prst="rect">
            <a:avLst/>
          </a:prstGeom>
        </p:spPr>
      </p:pic>
      <p:sp>
        <p:nvSpPr>
          <p:cNvPr id="9" name="TextBox 8">
            <a:extLst>
              <a:ext uri="{FF2B5EF4-FFF2-40B4-BE49-F238E27FC236}">
                <a16:creationId xmlns:a16="http://schemas.microsoft.com/office/drawing/2014/main" id="{01FFB1AD-5B56-4F3B-8121-0E690E26F710}"/>
              </a:ext>
            </a:extLst>
          </p:cNvPr>
          <p:cNvSpPr txBox="1"/>
          <p:nvPr/>
        </p:nvSpPr>
        <p:spPr>
          <a:xfrm>
            <a:off x="525384" y="5193792"/>
            <a:ext cx="5064649" cy="830997"/>
          </a:xfrm>
          <a:prstGeom prst="rect">
            <a:avLst/>
          </a:prstGeom>
          <a:noFill/>
        </p:spPr>
        <p:txBody>
          <a:bodyPr wrap="square" rtlCol="0">
            <a:spAutoFit/>
          </a:bodyPr>
          <a:lstStyle/>
          <a:p>
            <a:pPr algn="ctr"/>
            <a:r>
              <a:rPr lang="en-GB" sz="1600" dirty="0"/>
              <a:t>Summary Statistics</a:t>
            </a:r>
          </a:p>
          <a:p>
            <a:pPr marL="285750" indent="-285750">
              <a:buFont typeface="Arial" panose="020B0604020202020204" pitchFamily="34" charset="0"/>
              <a:buChar char="•"/>
            </a:pPr>
            <a:r>
              <a:rPr lang="en-GB" sz="1600" dirty="0"/>
              <a:t>Shows the trend and variation in fertility rates across the rows of the dataset.</a:t>
            </a:r>
            <a:endParaRPr lang="en-US" sz="1600" dirty="0"/>
          </a:p>
        </p:txBody>
      </p:sp>
      <p:sp>
        <p:nvSpPr>
          <p:cNvPr id="10" name="TextBox 9">
            <a:extLst>
              <a:ext uri="{FF2B5EF4-FFF2-40B4-BE49-F238E27FC236}">
                <a16:creationId xmlns:a16="http://schemas.microsoft.com/office/drawing/2014/main" id="{BAE8031E-7DEE-26E0-96DF-E8E362E4B1C4}"/>
              </a:ext>
            </a:extLst>
          </p:cNvPr>
          <p:cNvSpPr txBox="1"/>
          <p:nvPr/>
        </p:nvSpPr>
        <p:spPr>
          <a:xfrm>
            <a:off x="6601968" y="5193793"/>
            <a:ext cx="4370832" cy="1077218"/>
          </a:xfrm>
          <a:prstGeom prst="rect">
            <a:avLst/>
          </a:prstGeom>
          <a:noFill/>
        </p:spPr>
        <p:txBody>
          <a:bodyPr wrap="square" rtlCol="0">
            <a:spAutoFit/>
          </a:bodyPr>
          <a:lstStyle/>
          <a:p>
            <a:pPr algn="ctr"/>
            <a:r>
              <a:rPr lang="en-GB" sz="1600" dirty="0"/>
              <a:t>Correlation Analysis</a:t>
            </a:r>
          </a:p>
          <a:p>
            <a:pPr marL="285750" indent="-285750">
              <a:buFont typeface="Arial" panose="020B0604020202020204" pitchFamily="34" charset="0"/>
              <a:buChar char="•"/>
            </a:pPr>
            <a:r>
              <a:rPr lang="en-GB" sz="1600" dirty="0"/>
              <a:t>Visualizes the strength and direction of correlations between fertility and demographic variables.</a:t>
            </a:r>
            <a:endParaRPr lang="en-US" sz="1600" dirty="0"/>
          </a:p>
        </p:txBody>
      </p:sp>
      <p:sp>
        <p:nvSpPr>
          <p:cNvPr id="3" name="TextBox 2">
            <a:extLst>
              <a:ext uri="{FF2B5EF4-FFF2-40B4-BE49-F238E27FC236}">
                <a16:creationId xmlns:a16="http://schemas.microsoft.com/office/drawing/2014/main" id="{94402B01-C2CE-E255-05F4-2BBE18C9DE76}"/>
              </a:ext>
            </a:extLst>
          </p:cNvPr>
          <p:cNvSpPr txBox="1"/>
          <p:nvPr/>
        </p:nvSpPr>
        <p:spPr>
          <a:xfrm>
            <a:off x="4123142" y="4008120"/>
            <a:ext cx="1195618" cy="369332"/>
          </a:xfrm>
          <a:prstGeom prst="rect">
            <a:avLst/>
          </a:prstGeom>
          <a:noFill/>
        </p:spPr>
        <p:txBody>
          <a:bodyPr wrap="square" rtlCol="0">
            <a:spAutoFit/>
          </a:bodyPr>
          <a:lstStyle/>
          <a:p>
            <a:r>
              <a:rPr lang="en-US" dirty="0"/>
              <a:t>Variability</a:t>
            </a:r>
          </a:p>
        </p:txBody>
      </p:sp>
      <p:sp>
        <p:nvSpPr>
          <p:cNvPr id="5" name="Rectangle 1">
            <a:extLst>
              <a:ext uri="{FF2B5EF4-FFF2-40B4-BE49-F238E27FC236}">
                <a16:creationId xmlns:a16="http://schemas.microsoft.com/office/drawing/2014/main" id="{4D90730D-AAE7-B4BD-BA6B-471F342105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Shows the trend and variation in fertility rates across the rows of the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E4F64F6-13C9-FC42-A7FB-DABD25EE3CAE}"/>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1402553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68C445F-CB85-509B-BB53-E29F76FE89CA}"/>
              </a:ext>
            </a:extLst>
          </p:cNvPr>
          <p:cNvPicPr>
            <a:picLocks noChangeAspect="1"/>
          </p:cNvPicPr>
          <p:nvPr/>
        </p:nvPicPr>
        <p:blipFill rotWithShape="1">
          <a:blip r:embed="rId2"/>
          <a:srcRect t="-1111" r="-2" b="-3"/>
          <a:stretch/>
        </p:blipFill>
        <p:spPr>
          <a:xfrm>
            <a:off x="737759" y="608711"/>
            <a:ext cx="4663221" cy="2399666"/>
          </a:xfrm>
          <a:prstGeom prst="rect">
            <a:avLst/>
          </a:prstGeom>
        </p:spPr>
      </p:pic>
      <p:pic>
        <p:nvPicPr>
          <p:cNvPr id="7" name="Picture 6" descr="A group of squares with text&#10;&#10;Description automatically generated">
            <a:extLst>
              <a:ext uri="{FF2B5EF4-FFF2-40B4-BE49-F238E27FC236}">
                <a16:creationId xmlns:a16="http://schemas.microsoft.com/office/drawing/2014/main" id="{40BAB522-B69A-131A-2374-3388F35A62B3}"/>
              </a:ext>
            </a:extLst>
          </p:cNvPr>
          <p:cNvPicPr>
            <a:picLocks noChangeAspect="1"/>
          </p:cNvPicPr>
          <p:nvPr/>
        </p:nvPicPr>
        <p:blipFill rotWithShape="1">
          <a:blip r:embed="rId3"/>
          <a:srcRect t="1384" r="2" b="-1296"/>
          <a:stretch/>
        </p:blipFill>
        <p:spPr>
          <a:xfrm>
            <a:off x="6791018" y="629909"/>
            <a:ext cx="4663221" cy="2411763"/>
          </a:xfrm>
          <a:prstGeom prst="rect">
            <a:avLst/>
          </a:prstGeom>
        </p:spPr>
      </p:pic>
      <p:pic>
        <p:nvPicPr>
          <p:cNvPr id="5" name="Picture 4" descr="A graph of a number of people&#10;&#10;Description automatically generated with medium confidence">
            <a:extLst>
              <a:ext uri="{FF2B5EF4-FFF2-40B4-BE49-F238E27FC236}">
                <a16:creationId xmlns:a16="http://schemas.microsoft.com/office/drawing/2014/main" id="{81742B17-DFD5-FECA-2662-D37315632E0A}"/>
              </a:ext>
            </a:extLst>
          </p:cNvPr>
          <p:cNvPicPr>
            <a:picLocks noChangeAspect="1"/>
          </p:cNvPicPr>
          <p:nvPr/>
        </p:nvPicPr>
        <p:blipFill rotWithShape="1">
          <a:blip r:embed="rId4"/>
          <a:srcRect r="-2" b="-1284"/>
          <a:stretch/>
        </p:blipFill>
        <p:spPr>
          <a:xfrm>
            <a:off x="784786" y="3516646"/>
            <a:ext cx="4663221" cy="2437132"/>
          </a:xfrm>
          <a:prstGeom prst="rect">
            <a:avLst/>
          </a:prstGeom>
        </p:spPr>
      </p:pic>
      <p:pic>
        <p:nvPicPr>
          <p:cNvPr id="3" name="Picture 2" descr="A screenshot of a graph&#10;&#10;Description automatically generated">
            <a:extLst>
              <a:ext uri="{FF2B5EF4-FFF2-40B4-BE49-F238E27FC236}">
                <a16:creationId xmlns:a16="http://schemas.microsoft.com/office/drawing/2014/main" id="{8A9E9826-44D8-6B81-E645-62A5F5171A91}"/>
              </a:ext>
            </a:extLst>
          </p:cNvPr>
          <p:cNvPicPr>
            <a:picLocks noChangeAspect="1"/>
          </p:cNvPicPr>
          <p:nvPr/>
        </p:nvPicPr>
        <p:blipFill rotWithShape="1">
          <a:blip r:embed="rId5"/>
          <a:srcRect t="-1661" r="2" b="-1498"/>
          <a:stretch/>
        </p:blipFill>
        <p:spPr>
          <a:xfrm>
            <a:off x="6791018" y="3577385"/>
            <a:ext cx="4663221" cy="2399666"/>
          </a:xfrm>
          <a:prstGeom prst="rect">
            <a:avLst/>
          </a:prstGeom>
        </p:spPr>
      </p:pic>
      <p:sp>
        <p:nvSpPr>
          <p:cNvPr id="13" name="TextBox 12">
            <a:extLst>
              <a:ext uri="{FF2B5EF4-FFF2-40B4-BE49-F238E27FC236}">
                <a16:creationId xmlns:a16="http://schemas.microsoft.com/office/drawing/2014/main" id="{332D7CAD-E267-48CC-B18A-2890F617B50E}"/>
              </a:ext>
            </a:extLst>
          </p:cNvPr>
          <p:cNvSpPr txBox="1"/>
          <p:nvPr/>
        </p:nvSpPr>
        <p:spPr>
          <a:xfrm>
            <a:off x="5015265" y="3262511"/>
            <a:ext cx="220849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b="1" dirty="0">
                <a:highlight>
                  <a:srgbClr val="FFFF00"/>
                </a:highlight>
              </a:rPr>
              <a:t>Visualization</a:t>
            </a:r>
            <a:endParaRPr lang="en-US" sz="2800" b="1" dirty="0">
              <a:highlight>
                <a:srgbClr val="FFFF00"/>
              </a:highlight>
            </a:endParaRPr>
          </a:p>
        </p:txBody>
      </p:sp>
      <p:sp>
        <p:nvSpPr>
          <p:cNvPr id="4" name="TextBox 3">
            <a:extLst>
              <a:ext uri="{FF2B5EF4-FFF2-40B4-BE49-F238E27FC236}">
                <a16:creationId xmlns:a16="http://schemas.microsoft.com/office/drawing/2014/main" id="{821BABD4-BEA9-D231-BD82-5629E4B5DEFA}"/>
              </a:ext>
            </a:extLst>
          </p:cNvPr>
          <p:cNvSpPr txBox="1"/>
          <p:nvPr/>
        </p:nvSpPr>
        <p:spPr>
          <a:xfrm>
            <a:off x="6791018" y="5817434"/>
            <a:ext cx="4931590" cy="461665"/>
          </a:xfrm>
          <a:prstGeom prst="rect">
            <a:avLst/>
          </a:prstGeom>
          <a:noFill/>
        </p:spPr>
        <p:txBody>
          <a:bodyPr wrap="square">
            <a:spAutoFit/>
          </a:bodyPr>
          <a:lstStyle/>
          <a:p>
            <a:pPr marL="171450" indent="-171450">
              <a:buFont typeface="Arial" panose="020B0604020202020204" pitchFamily="34" charset="0"/>
              <a:buChar char="•"/>
            </a:pPr>
            <a:r>
              <a:rPr lang="en-GB" sz="1200" dirty="0"/>
              <a:t>Displays pairwise relationships between fertility and other variables (infant mortality, catholic percentage, single rates).</a:t>
            </a:r>
            <a:endParaRPr lang="en-US" sz="1200" dirty="0"/>
          </a:p>
        </p:txBody>
      </p:sp>
      <p:sp>
        <p:nvSpPr>
          <p:cNvPr id="8" name="TextBox 7">
            <a:extLst>
              <a:ext uri="{FF2B5EF4-FFF2-40B4-BE49-F238E27FC236}">
                <a16:creationId xmlns:a16="http://schemas.microsoft.com/office/drawing/2014/main" id="{7ECD3929-D490-47C5-8987-AC9EC0CC7178}"/>
              </a:ext>
            </a:extLst>
          </p:cNvPr>
          <p:cNvSpPr txBox="1"/>
          <p:nvPr/>
        </p:nvSpPr>
        <p:spPr>
          <a:xfrm>
            <a:off x="737759" y="5855420"/>
            <a:ext cx="5311214" cy="461665"/>
          </a:xfrm>
          <a:prstGeom prst="rect">
            <a:avLst/>
          </a:prstGeom>
          <a:noFill/>
        </p:spPr>
        <p:txBody>
          <a:bodyPr wrap="square">
            <a:spAutoFit/>
          </a:bodyPr>
          <a:lstStyle/>
          <a:p>
            <a:pPr marL="171450" indent="-171450">
              <a:buFont typeface="Arial" panose="020B0604020202020204" pitchFamily="34" charset="0"/>
              <a:buChar char="•"/>
            </a:pPr>
            <a:r>
              <a:rPr lang="en-GB" sz="1200" dirty="0"/>
              <a:t>Illustrates how fertility rates vary across different dominant languages spoken in districts.</a:t>
            </a:r>
            <a:endParaRPr lang="en-US" sz="1200" dirty="0"/>
          </a:p>
        </p:txBody>
      </p:sp>
      <p:sp>
        <p:nvSpPr>
          <p:cNvPr id="10" name="TextBox 9">
            <a:extLst>
              <a:ext uri="{FF2B5EF4-FFF2-40B4-BE49-F238E27FC236}">
                <a16:creationId xmlns:a16="http://schemas.microsoft.com/office/drawing/2014/main" id="{8721F033-B8D1-0FDB-4370-63B890F91B9C}"/>
              </a:ext>
            </a:extLst>
          </p:cNvPr>
          <p:cNvSpPr txBox="1"/>
          <p:nvPr/>
        </p:nvSpPr>
        <p:spPr>
          <a:xfrm>
            <a:off x="737759" y="2985512"/>
            <a:ext cx="6117336" cy="276999"/>
          </a:xfrm>
          <a:prstGeom prst="rect">
            <a:avLst/>
          </a:prstGeom>
          <a:noFill/>
        </p:spPr>
        <p:txBody>
          <a:bodyPr wrap="square">
            <a:spAutoFit/>
          </a:bodyPr>
          <a:lstStyle/>
          <a:p>
            <a:pPr marL="171450" indent="-171450">
              <a:buFont typeface="Arial" panose="020B0604020202020204" pitchFamily="34" charset="0"/>
              <a:buChar char="•"/>
            </a:pPr>
            <a:r>
              <a:rPr lang="en-GB" sz="1200" dirty="0"/>
              <a:t>Shows the distribution of infant mortality rates across districts.</a:t>
            </a:r>
            <a:endParaRPr lang="en-US" sz="1200" dirty="0"/>
          </a:p>
        </p:txBody>
      </p:sp>
      <p:sp>
        <p:nvSpPr>
          <p:cNvPr id="14" name="TextBox 13">
            <a:extLst>
              <a:ext uri="{FF2B5EF4-FFF2-40B4-BE49-F238E27FC236}">
                <a16:creationId xmlns:a16="http://schemas.microsoft.com/office/drawing/2014/main" id="{91630360-95EB-A938-06C5-35FE089B3A39}"/>
              </a:ext>
            </a:extLst>
          </p:cNvPr>
          <p:cNvSpPr txBox="1"/>
          <p:nvPr/>
        </p:nvSpPr>
        <p:spPr>
          <a:xfrm>
            <a:off x="6791018" y="2942524"/>
            <a:ext cx="6117336" cy="276999"/>
          </a:xfrm>
          <a:prstGeom prst="rect">
            <a:avLst/>
          </a:prstGeom>
          <a:noFill/>
        </p:spPr>
        <p:txBody>
          <a:bodyPr wrap="square">
            <a:spAutoFit/>
          </a:bodyPr>
          <a:lstStyle/>
          <a:p>
            <a:pPr marL="171450" indent="-171450">
              <a:buFont typeface="Arial" panose="020B0604020202020204" pitchFamily="34" charset="0"/>
              <a:buChar char="•"/>
            </a:pPr>
            <a:r>
              <a:rPr lang="en-GB" sz="1200" dirty="0"/>
              <a:t>Depicts the average percentage of Catholics categorized by altitude ranges.</a:t>
            </a:r>
            <a:endParaRPr lang="en-US" sz="1200" dirty="0"/>
          </a:p>
        </p:txBody>
      </p:sp>
      <p:sp>
        <p:nvSpPr>
          <p:cNvPr id="2" name="TextBox 1">
            <a:extLst>
              <a:ext uri="{FF2B5EF4-FFF2-40B4-BE49-F238E27FC236}">
                <a16:creationId xmlns:a16="http://schemas.microsoft.com/office/drawing/2014/main" id="{FFF74EDF-0F41-DFF1-1B98-078619234CB0}"/>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220756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C6F96-6B70-91AB-C28C-973CBE00BAF4}"/>
              </a:ext>
            </a:extLst>
          </p:cNvPr>
          <p:cNvPicPr>
            <a:picLocks noChangeAspect="1"/>
          </p:cNvPicPr>
          <p:nvPr/>
        </p:nvPicPr>
        <p:blipFill>
          <a:blip r:embed="rId2"/>
          <a:stretch>
            <a:fillRect/>
          </a:stretch>
        </p:blipFill>
        <p:spPr>
          <a:xfrm>
            <a:off x="1789176" y="1471341"/>
            <a:ext cx="8613648" cy="3915321"/>
          </a:xfrm>
          <a:prstGeom prst="rect">
            <a:avLst/>
          </a:prstGeom>
        </p:spPr>
      </p:pic>
      <p:sp>
        <p:nvSpPr>
          <p:cNvPr id="4" name="TextBox 3">
            <a:extLst>
              <a:ext uri="{FF2B5EF4-FFF2-40B4-BE49-F238E27FC236}">
                <a16:creationId xmlns:a16="http://schemas.microsoft.com/office/drawing/2014/main" id="{693B9C20-1B06-CE63-1176-832D63F4BDF2}"/>
              </a:ext>
            </a:extLst>
          </p:cNvPr>
          <p:cNvSpPr txBox="1"/>
          <p:nvPr/>
        </p:nvSpPr>
        <p:spPr>
          <a:xfrm>
            <a:off x="4999434" y="709341"/>
            <a:ext cx="3212611" cy="369332"/>
          </a:xfrm>
          <a:prstGeom prst="rect">
            <a:avLst/>
          </a:prstGeom>
          <a:noFill/>
        </p:spPr>
        <p:txBody>
          <a:bodyPr wrap="none" rtlCol="0">
            <a:spAutoFit/>
          </a:bodyPr>
          <a:lstStyle/>
          <a:p>
            <a:r>
              <a:rPr lang="en-US" b="1" dirty="0"/>
              <a:t>Fertility against other variables</a:t>
            </a:r>
          </a:p>
        </p:txBody>
      </p:sp>
      <p:sp>
        <p:nvSpPr>
          <p:cNvPr id="10" name="Rectangle 5">
            <a:extLst>
              <a:ext uri="{FF2B5EF4-FFF2-40B4-BE49-F238E27FC236}">
                <a16:creationId xmlns:a16="http://schemas.microsoft.com/office/drawing/2014/main" id="{4E73668F-B241-06F5-7C12-6082CB48ADBC}"/>
              </a:ext>
            </a:extLst>
          </p:cNvPr>
          <p:cNvSpPr>
            <a:spLocks noChangeArrowheads="1"/>
          </p:cNvSpPr>
          <p:nvPr/>
        </p:nvSpPr>
        <p:spPr bwMode="auto">
          <a:xfrm>
            <a:off x="6455666" y="3355334"/>
            <a:ext cx="37795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1. Fertility vs Infant Mortality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  Examines the relationship between fertility rates and infant mortality rates.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2. Fertility vs Percentage Catholic</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 Shows how fertility rates relate to the percentage of Catholics in districts.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3. Fertility vs Percentage Single (20-24)</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 Explores the relationship between fertility rates and the percentage of single individuals aged 20-24.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5671E61-FE6A-589B-D61D-86645FCE864B}"/>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76356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2E1B0-35A7-98A9-6963-46626CB233FC}"/>
              </a:ext>
            </a:extLst>
          </p:cNvPr>
          <p:cNvSpPr txBox="1"/>
          <p:nvPr/>
        </p:nvSpPr>
        <p:spPr>
          <a:xfrm>
            <a:off x="5017823" y="771673"/>
            <a:ext cx="2156354" cy="440911"/>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r>
              <a:rPr lang="en-US" b="1" dirty="0">
                <a:solidFill>
                  <a:schemeClr val="tx1">
                    <a:lumMod val="85000"/>
                    <a:lumOff val="15000"/>
                  </a:schemeClr>
                </a:solidFill>
                <a:highlight>
                  <a:srgbClr val="C0C0C0"/>
                </a:highlight>
              </a:rPr>
              <a:t>Linear Regression</a:t>
            </a:r>
          </a:p>
        </p:txBody>
      </p:sp>
      <p:pic>
        <p:nvPicPr>
          <p:cNvPr id="5" name="Picture 4">
            <a:extLst>
              <a:ext uri="{FF2B5EF4-FFF2-40B4-BE49-F238E27FC236}">
                <a16:creationId xmlns:a16="http://schemas.microsoft.com/office/drawing/2014/main" id="{4AE92C5D-9CD7-BD8C-FC99-68B2F8D217D2}"/>
              </a:ext>
            </a:extLst>
          </p:cNvPr>
          <p:cNvPicPr>
            <a:picLocks noChangeAspect="1"/>
          </p:cNvPicPr>
          <p:nvPr/>
        </p:nvPicPr>
        <p:blipFill rotWithShape="1">
          <a:blip r:embed="rId2"/>
          <a:srcRect l="1303" t="3069" r="4975" b="2182"/>
          <a:stretch/>
        </p:blipFill>
        <p:spPr>
          <a:xfrm>
            <a:off x="1007373" y="3858608"/>
            <a:ext cx="4806977" cy="2286878"/>
          </a:xfrm>
          <a:prstGeom prst="rect">
            <a:avLst/>
          </a:prstGeom>
        </p:spPr>
      </p:pic>
      <p:pic>
        <p:nvPicPr>
          <p:cNvPr id="7" name="Picture 6">
            <a:extLst>
              <a:ext uri="{FF2B5EF4-FFF2-40B4-BE49-F238E27FC236}">
                <a16:creationId xmlns:a16="http://schemas.microsoft.com/office/drawing/2014/main" id="{6D9BFD9E-A656-BED6-0617-842D5669F007}"/>
              </a:ext>
            </a:extLst>
          </p:cNvPr>
          <p:cNvPicPr>
            <a:picLocks noChangeAspect="1"/>
          </p:cNvPicPr>
          <p:nvPr/>
        </p:nvPicPr>
        <p:blipFill rotWithShape="1">
          <a:blip r:embed="rId3"/>
          <a:srcRect l="1895" t="3316" r="5778" b="2177"/>
          <a:stretch/>
        </p:blipFill>
        <p:spPr>
          <a:xfrm>
            <a:off x="6377651" y="1316759"/>
            <a:ext cx="4877127" cy="2286879"/>
          </a:xfrm>
          <a:prstGeom prst="rect">
            <a:avLst/>
          </a:prstGeom>
        </p:spPr>
      </p:pic>
      <p:pic>
        <p:nvPicPr>
          <p:cNvPr id="9" name="Picture 8">
            <a:extLst>
              <a:ext uri="{FF2B5EF4-FFF2-40B4-BE49-F238E27FC236}">
                <a16:creationId xmlns:a16="http://schemas.microsoft.com/office/drawing/2014/main" id="{E6191008-E5AE-7CF3-29EE-C40A045F5B0A}"/>
              </a:ext>
            </a:extLst>
          </p:cNvPr>
          <p:cNvPicPr>
            <a:picLocks noChangeAspect="1"/>
          </p:cNvPicPr>
          <p:nvPr/>
        </p:nvPicPr>
        <p:blipFill rotWithShape="1">
          <a:blip r:embed="rId4"/>
          <a:srcRect l="1289" t="4285" r="3662" b="719"/>
          <a:stretch/>
        </p:blipFill>
        <p:spPr>
          <a:xfrm>
            <a:off x="1007373" y="1378372"/>
            <a:ext cx="4806977" cy="2314448"/>
          </a:xfrm>
          <a:prstGeom prst="rect">
            <a:avLst/>
          </a:prstGeom>
        </p:spPr>
      </p:pic>
      <p:cxnSp>
        <p:nvCxnSpPr>
          <p:cNvPr id="6" name="Straight Connector 5">
            <a:extLst>
              <a:ext uri="{FF2B5EF4-FFF2-40B4-BE49-F238E27FC236}">
                <a16:creationId xmlns:a16="http://schemas.microsoft.com/office/drawing/2014/main" id="{ACAAA302-36A6-5D3C-0C86-D7E03A007319}"/>
              </a:ext>
            </a:extLst>
          </p:cNvPr>
          <p:cNvCxnSpPr>
            <a:cxnSpLocks/>
          </p:cNvCxnSpPr>
          <p:nvPr/>
        </p:nvCxnSpPr>
        <p:spPr>
          <a:xfrm>
            <a:off x="6096000" y="1378372"/>
            <a:ext cx="0" cy="2421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DE2E6-DEAF-02D0-F1A8-A3BEEA40CE84}"/>
              </a:ext>
            </a:extLst>
          </p:cNvPr>
          <p:cNvCxnSpPr/>
          <p:nvPr/>
        </p:nvCxnSpPr>
        <p:spPr>
          <a:xfrm>
            <a:off x="1007373" y="3799448"/>
            <a:ext cx="4806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6FE739-5413-4504-269F-6057C4E1F193}"/>
              </a:ext>
            </a:extLst>
          </p:cNvPr>
          <p:cNvCxnSpPr/>
          <p:nvPr/>
        </p:nvCxnSpPr>
        <p:spPr>
          <a:xfrm>
            <a:off x="6261904" y="3799448"/>
            <a:ext cx="4992874" cy="591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1F06FD4A-676B-279D-BA5A-F01ADB3F10DF}"/>
              </a:ext>
            </a:extLst>
          </p:cNvPr>
          <p:cNvSpPr>
            <a:spLocks noChangeArrowheads="1"/>
          </p:cNvSpPr>
          <p:nvPr/>
        </p:nvSpPr>
        <p:spPr bwMode="auto">
          <a:xfrm>
            <a:off x="6261904" y="3959729"/>
            <a:ext cx="528407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1. Residuals vs Fitted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Checks for homoscedasticity (constant variance) of residuals in the linear regression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2. Normal Q-Q Plot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Assesses the normality assumption of residuals in the linear regression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3. Scale-Location Plot</a:t>
            </a: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Further examines homoscedasticity of residuals in the linear regression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4" name="Straight Connector 13">
            <a:extLst>
              <a:ext uri="{FF2B5EF4-FFF2-40B4-BE49-F238E27FC236}">
                <a16:creationId xmlns:a16="http://schemas.microsoft.com/office/drawing/2014/main" id="{8FE6774B-2AE5-914F-2148-59250AB295AD}"/>
              </a:ext>
            </a:extLst>
          </p:cNvPr>
          <p:cNvCxnSpPr>
            <a:cxnSpLocks/>
          </p:cNvCxnSpPr>
          <p:nvPr/>
        </p:nvCxnSpPr>
        <p:spPr>
          <a:xfrm>
            <a:off x="6099048" y="3603638"/>
            <a:ext cx="0" cy="242107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838359-CB28-88F1-035D-C924AD201DCD}"/>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96774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61900-5579-E08F-A5CE-37F329310A31}"/>
              </a:ext>
            </a:extLst>
          </p:cNvPr>
          <p:cNvSpPr txBox="1"/>
          <p:nvPr/>
        </p:nvSpPr>
        <p:spPr>
          <a:xfrm>
            <a:off x="4275737" y="630967"/>
            <a:ext cx="3640521" cy="523220"/>
          </a:xfrm>
          <a:prstGeom prst="rect">
            <a:avLst/>
          </a:prstGeom>
          <a:noFill/>
        </p:spPr>
        <p:txBody>
          <a:bodyPr wrap="square" rtlCol="0">
            <a:spAutoFit/>
          </a:bodyPr>
          <a:lstStyle/>
          <a:p>
            <a:pPr algn="ctr"/>
            <a:r>
              <a:rPr lang="en-US" sz="2800" b="1" dirty="0"/>
              <a:t>Cook’s Distance</a:t>
            </a:r>
          </a:p>
        </p:txBody>
      </p:sp>
      <p:pic>
        <p:nvPicPr>
          <p:cNvPr id="7" name="Picture 6">
            <a:extLst>
              <a:ext uri="{FF2B5EF4-FFF2-40B4-BE49-F238E27FC236}">
                <a16:creationId xmlns:a16="http://schemas.microsoft.com/office/drawing/2014/main" id="{3CDF41EB-DE8B-F3F5-1868-E96F4F483AC0}"/>
              </a:ext>
            </a:extLst>
          </p:cNvPr>
          <p:cNvPicPr>
            <a:picLocks noChangeAspect="1"/>
          </p:cNvPicPr>
          <p:nvPr/>
        </p:nvPicPr>
        <p:blipFill>
          <a:blip r:embed="rId2"/>
          <a:stretch>
            <a:fillRect/>
          </a:stretch>
        </p:blipFill>
        <p:spPr>
          <a:xfrm>
            <a:off x="827440" y="1371600"/>
            <a:ext cx="5040996" cy="2057400"/>
          </a:xfrm>
          <a:prstGeom prst="rect">
            <a:avLst/>
          </a:prstGeom>
        </p:spPr>
      </p:pic>
      <p:pic>
        <p:nvPicPr>
          <p:cNvPr id="11" name="Picture 10">
            <a:extLst>
              <a:ext uri="{FF2B5EF4-FFF2-40B4-BE49-F238E27FC236}">
                <a16:creationId xmlns:a16="http://schemas.microsoft.com/office/drawing/2014/main" id="{BB4C9D54-D537-5894-FA86-3E50F5B16093}"/>
              </a:ext>
            </a:extLst>
          </p:cNvPr>
          <p:cNvPicPr>
            <a:picLocks noChangeAspect="1"/>
          </p:cNvPicPr>
          <p:nvPr/>
        </p:nvPicPr>
        <p:blipFill>
          <a:blip r:embed="rId3"/>
          <a:stretch>
            <a:fillRect/>
          </a:stretch>
        </p:blipFill>
        <p:spPr>
          <a:xfrm>
            <a:off x="6095999" y="1371600"/>
            <a:ext cx="5268561" cy="2057400"/>
          </a:xfrm>
          <a:prstGeom prst="rect">
            <a:avLst/>
          </a:prstGeom>
        </p:spPr>
      </p:pic>
      <p:sp>
        <p:nvSpPr>
          <p:cNvPr id="12" name="TextBox 11">
            <a:extLst>
              <a:ext uri="{FF2B5EF4-FFF2-40B4-BE49-F238E27FC236}">
                <a16:creationId xmlns:a16="http://schemas.microsoft.com/office/drawing/2014/main" id="{9E6CAB0A-09F7-9AFF-2303-786AA197D0C9}"/>
              </a:ext>
            </a:extLst>
          </p:cNvPr>
          <p:cNvSpPr txBox="1"/>
          <p:nvPr/>
        </p:nvSpPr>
        <p:spPr>
          <a:xfrm>
            <a:off x="1504543" y="3863826"/>
            <a:ext cx="9182911" cy="2031325"/>
          </a:xfrm>
          <a:prstGeom prst="rect">
            <a:avLst/>
          </a:prstGeom>
          <a:noFill/>
        </p:spPr>
        <p:txBody>
          <a:bodyPr wrap="square" rtlCol="0">
            <a:spAutoFit/>
          </a:bodyPr>
          <a:lstStyle/>
          <a:p>
            <a:r>
              <a:rPr lang="en-GB" dirty="0"/>
              <a:t>In this code, we model fertility rates in Swiss districts using multiple predictors: infant mortality (`</a:t>
            </a:r>
            <a:r>
              <a:rPr lang="en-GB" dirty="0" err="1"/>
              <a:t>infantMort</a:t>
            </a:r>
            <a:r>
              <a:rPr lang="en-GB" dirty="0"/>
              <a:t>`), the percentage of Catholics (`catholic`), and the percentages of single women aged 24 and younger (`single24`) and 49 and younger (`single49`). The data is split into training (80%) and testing sets for model validation. A linear regression model is fitted with the formula `fertility ~ </a:t>
            </a:r>
            <a:r>
              <a:rPr lang="en-GB" dirty="0" err="1"/>
              <a:t>infantMort</a:t>
            </a:r>
            <a:r>
              <a:rPr lang="en-GB" dirty="0"/>
              <a:t> + catholic + single24 + single49`. We then print the model summary and check for influential data points using Cook's distance, highlighting those with a value above a certain threshold to identify potential outliers.</a:t>
            </a:r>
            <a:endParaRPr lang="en-US" dirty="0"/>
          </a:p>
        </p:txBody>
      </p:sp>
      <p:sp>
        <p:nvSpPr>
          <p:cNvPr id="3" name="TextBox 2">
            <a:extLst>
              <a:ext uri="{FF2B5EF4-FFF2-40B4-BE49-F238E27FC236}">
                <a16:creationId xmlns:a16="http://schemas.microsoft.com/office/drawing/2014/main" id="{342B3A08-8D16-8C09-B00D-E83F22D2E09E}"/>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214501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AE91B6C-3DA3-C58B-DBB0-E1A64CE5FFA2}"/>
              </a:ext>
            </a:extLst>
          </p:cNvPr>
          <p:cNvPicPr>
            <a:picLocks noGrp="1" noChangeAspect="1"/>
          </p:cNvPicPr>
          <p:nvPr>
            <p:ph sz="half" idx="4294967295"/>
          </p:nvPr>
        </p:nvPicPr>
        <p:blipFill>
          <a:blip r:embed="rId2"/>
          <a:stretch>
            <a:fillRect/>
          </a:stretch>
        </p:blipFill>
        <p:spPr>
          <a:xfrm>
            <a:off x="1044829" y="2066775"/>
            <a:ext cx="4718050" cy="2757487"/>
          </a:xfrm>
        </p:spPr>
      </p:pic>
      <p:sp>
        <p:nvSpPr>
          <p:cNvPr id="13" name="TextBox 12">
            <a:extLst>
              <a:ext uri="{FF2B5EF4-FFF2-40B4-BE49-F238E27FC236}">
                <a16:creationId xmlns:a16="http://schemas.microsoft.com/office/drawing/2014/main" id="{4327D684-D5F6-ACC0-FEA7-61ED94C16D87}"/>
              </a:ext>
            </a:extLst>
          </p:cNvPr>
          <p:cNvSpPr txBox="1"/>
          <p:nvPr/>
        </p:nvSpPr>
        <p:spPr>
          <a:xfrm>
            <a:off x="667512" y="697789"/>
            <a:ext cx="1593770" cy="461665"/>
          </a:xfrm>
          <a:prstGeom prst="rect">
            <a:avLst/>
          </a:prstGeom>
          <a:noFill/>
        </p:spPr>
        <p:txBody>
          <a:bodyPr wrap="none" rtlCol="0">
            <a:spAutoFit/>
          </a:bodyPr>
          <a:lstStyle/>
          <a:p>
            <a:r>
              <a:rPr lang="en-US" sz="2400" b="1" dirty="0">
                <a:highlight>
                  <a:srgbClr val="FFFF00"/>
                </a:highlight>
              </a:rPr>
              <a:t>Evaluation</a:t>
            </a:r>
          </a:p>
        </p:txBody>
      </p:sp>
      <p:sp>
        <p:nvSpPr>
          <p:cNvPr id="14" name="TextBox 13">
            <a:extLst>
              <a:ext uri="{FF2B5EF4-FFF2-40B4-BE49-F238E27FC236}">
                <a16:creationId xmlns:a16="http://schemas.microsoft.com/office/drawing/2014/main" id="{49C6BEC2-B893-6EBD-131E-43D2D9E90ADB}"/>
              </a:ext>
            </a:extLst>
          </p:cNvPr>
          <p:cNvSpPr txBox="1"/>
          <p:nvPr/>
        </p:nvSpPr>
        <p:spPr>
          <a:xfrm>
            <a:off x="4581144" y="2514600"/>
            <a:ext cx="173736" cy="369332"/>
          </a:xfrm>
          <a:prstGeom prst="rect">
            <a:avLst/>
          </a:prstGeom>
          <a:noFill/>
        </p:spPr>
        <p:txBody>
          <a:bodyPr wrap="square" rtlCol="0">
            <a:spAutoFit/>
          </a:bodyPr>
          <a:lstStyle/>
          <a:p>
            <a:endParaRPr lang="en-US" dirty="0"/>
          </a:p>
        </p:txBody>
      </p:sp>
      <p:cxnSp>
        <p:nvCxnSpPr>
          <p:cNvPr id="16" name="Straight Connector 15">
            <a:extLst>
              <a:ext uri="{FF2B5EF4-FFF2-40B4-BE49-F238E27FC236}">
                <a16:creationId xmlns:a16="http://schemas.microsoft.com/office/drawing/2014/main" id="{38153E57-6990-CC0C-F5D1-C9BFA1489F86}"/>
              </a:ext>
            </a:extLst>
          </p:cNvPr>
          <p:cNvCxnSpPr/>
          <p:nvPr/>
        </p:nvCxnSpPr>
        <p:spPr>
          <a:xfrm>
            <a:off x="691896" y="1837944"/>
            <a:ext cx="1080820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2ADA8F-A642-73F6-88E6-67535DB924F3}"/>
              </a:ext>
            </a:extLst>
          </p:cNvPr>
          <p:cNvSpPr txBox="1"/>
          <p:nvPr/>
        </p:nvSpPr>
        <p:spPr>
          <a:xfrm>
            <a:off x="2226564" y="4944969"/>
            <a:ext cx="2528316" cy="461665"/>
          </a:xfrm>
          <a:prstGeom prst="rect">
            <a:avLst/>
          </a:prstGeom>
          <a:noFill/>
        </p:spPr>
        <p:txBody>
          <a:bodyPr wrap="square" rtlCol="0">
            <a:spAutoFit/>
          </a:bodyPr>
          <a:lstStyle/>
          <a:p>
            <a:r>
              <a:rPr lang="en-US" sz="2400" b="1" dirty="0">
                <a:highlight>
                  <a:srgbClr val="FFFF00"/>
                </a:highlight>
              </a:rPr>
              <a:t>Visualize Results</a:t>
            </a:r>
          </a:p>
        </p:txBody>
      </p:sp>
      <p:pic>
        <p:nvPicPr>
          <p:cNvPr id="3" name="Picture 2">
            <a:extLst>
              <a:ext uri="{FF2B5EF4-FFF2-40B4-BE49-F238E27FC236}">
                <a16:creationId xmlns:a16="http://schemas.microsoft.com/office/drawing/2014/main" id="{558EBFE2-76DD-0B6A-903D-7179E64D0C65}"/>
              </a:ext>
            </a:extLst>
          </p:cNvPr>
          <p:cNvPicPr>
            <a:picLocks noChangeAspect="1"/>
          </p:cNvPicPr>
          <p:nvPr/>
        </p:nvPicPr>
        <p:blipFill>
          <a:blip r:embed="rId3"/>
          <a:stretch>
            <a:fillRect/>
          </a:stretch>
        </p:blipFill>
        <p:spPr>
          <a:xfrm>
            <a:off x="741948" y="1355247"/>
            <a:ext cx="3429479" cy="209579"/>
          </a:xfrm>
          <a:prstGeom prst="rect">
            <a:avLst/>
          </a:prstGeom>
        </p:spPr>
      </p:pic>
      <p:sp>
        <p:nvSpPr>
          <p:cNvPr id="4" name="TextBox 3">
            <a:extLst>
              <a:ext uri="{FF2B5EF4-FFF2-40B4-BE49-F238E27FC236}">
                <a16:creationId xmlns:a16="http://schemas.microsoft.com/office/drawing/2014/main" id="{D13923F7-779B-9D4A-993A-D854353C5997}"/>
              </a:ext>
            </a:extLst>
          </p:cNvPr>
          <p:cNvSpPr txBox="1"/>
          <p:nvPr/>
        </p:nvSpPr>
        <p:spPr>
          <a:xfrm>
            <a:off x="5056632" y="786384"/>
            <a:ext cx="6190488" cy="954107"/>
          </a:xfrm>
          <a:prstGeom prst="rect">
            <a:avLst/>
          </a:prstGeom>
          <a:noFill/>
        </p:spPr>
        <p:txBody>
          <a:bodyPr wrap="square" rtlCol="0">
            <a:spAutoFit/>
          </a:bodyPr>
          <a:lstStyle/>
          <a:p>
            <a:r>
              <a:rPr lang="en-GB" sz="1400" dirty="0"/>
              <a:t>An MSE of 107.23 suggests that, on average, there is a substantial difference between the predicted fertility rates and the actual fertility rates in dataset. If this MSE seems unexpectedly high, it might be worth revisiting the model, checking assumptions, and possibly exploring different modeling approaches or data transformations.</a:t>
            </a:r>
            <a:endParaRPr lang="en-US" sz="1400" dirty="0"/>
          </a:p>
        </p:txBody>
      </p:sp>
      <p:sp>
        <p:nvSpPr>
          <p:cNvPr id="7" name="TextBox 6">
            <a:extLst>
              <a:ext uri="{FF2B5EF4-FFF2-40B4-BE49-F238E27FC236}">
                <a16:creationId xmlns:a16="http://schemas.microsoft.com/office/drawing/2014/main" id="{4ECEDF29-2C07-EE3D-4DF1-1145DC326B72}"/>
              </a:ext>
            </a:extLst>
          </p:cNvPr>
          <p:cNvSpPr txBox="1"/>
          <p:nvPr/>
        </p:nvSpPr>
        <p:spPr>
          <a:xfrm>
            <a:off x="5762879" y="2298091"/>
            <a:ext cx="5548250" cy="2246769"/>
          </a:xfrm>
          <a:prstGeom prst="rect">
            <a:avLst/>
          </a:prstGeom>
          <a:noFill/>
        </p:spPr>
        <p:txBody>
          <a:bodyPr wrap="square">
            <a:spAutoFit/>
          </a:bodyPr>
          <a:lstStyle/>
          <a:p>
            <a:pPr>
              <a:buFont typeface="Arial" panose="020B0604020202020204" pitchFamily="34" charset="0"/>
              <a:buChar char="•"/>
            </a:pPr>
            <a:r>
              <a:rPr lang="en-GB" sz="1400" dirty="0"/>
              <a:t>Points clustered tightly around the red line indicate accurate predictions.</a:t>
            </a:r>
          </a:p>
          <a:p>
            <a:pPr>
              <a:buFont typeface="Arial" panose="020B0604020202020204" pitchFamily="34" charset="0"/>
              <a:buChar char="•"/>
            </a:pPr>
            <a:r>
              <a:rPr lang="en-GB" sz="1400" dirty="0"/>
              <a:t>Points scattered away from the line suggest discrepancies between predicted and actual values.</a:t>
            </a:r>
          </a:p>
          <a:p>
            <a:pPr>
              <a:buFont typeface="Arial" panose="020B0604020202020204" pitchFamily="34" charset="0"/>
              <a:buChar char="•"/>
            </a:pPr>
            <a:r>
              <a:rPr lang="en-GB" sz="1400" dirty="0"/>
              <a:t>The metric quantifies the average squared difference between predicted and actual fertility rates across the districts in your test dataset. A higher MSE indicates greater prediction variability or error, highlighting areas where the model may struggle to accurately predict fertility rates.</a:t>
            </a:r>
          </a:p>
          <a:p>
            <a:pPr>
              <a:buFont typeface="Arial" panose="020B0604020202020204" pitchFamily="34" charset="0"/>
              <a:buChar char="•"/>
            </a:pPr>
            <a:r>
              <a:rPr lang="en-GB" sz="1400" dirty="0"/>
              <a:t>This visual representation not only assesses prediction accuracy but also helps identify outliers or patterns where the model might benefit from further refinement or additional explanatory variables.</a:t>
            </a:r>
          </a:p>
        </p:txBody>
      </p:sp>
      <p:sp>
        <p:nvSpPr>
          <p:cNvPr id="2" name="TextBox 1">
            <a:extLst>
              <a:ext uri="{FF2B5EF4-FFF2-40B4-BE49-F238E27FC236}">
                <a16:creationId xmlns:a16="http://schemas.microsoft.com/office/drawing/2014/main" id="{6C64B7F3-82F1-C7D7-6371-C2ECBA7B071A}"/>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41555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E88A-AE3A-D380-49AE-9454580AE9AA}"/>
              </a:ext>
            </a:extLst>
          </p:cNvPr>
          <p:cNvSpPr>
            <a:spLocks noGrp="1"/>
          </p:cNvSpPr>
          <p:nvPr>
            <p:ph type="title"/>
          </p:nvPr>
        </p:nvSpPr>
        <p:spPr/>
        <p:txBody>
          <a:bodyPr vert="horz" lIns="91440" tIns="45720" rIns="91440" bIns="45720" rtlCol="0" anchor="ctr">
            <a:normAutofit/>
          </a:bodyPr>
          <a:lstStyle/>
          <a:p>
            <a:r>
              <a:rPr lang="en-US">
                <a:solidFill>
                  <a:srgbClr val="262626"/>
                </a:solidFill>
              </a:rPr>
              <a:t>Results and Insights</a:t>
            </a:r>
          </a:p>
        </p:txBody>
      </p:sp>
      <p:graphicFrame>
        <p:nvGraphicFramePr>
          <p:cNvPr id="5" name="Text Placeholder 2">
            <a:extLst>
              <a:ext uri="{FF2B5EF4-FFF2-40B4-BE49-F238E27FC236}">
                <a16:creationId xmlns:a16="http://schemas.microsoft.com/office/drawing/2014/main" id="{3EABB81B-B159-D8D0-CC6B-C553B1CD5EBD}"/>
              </a:ext>
            </a:extLst>
          </p:cNvPr>
          <p:cNvGraphicFramePr/>
          <p:nvPr>
            <p:extLst>
              <p:ext uri="{D42A27DB-BD31-4B8C-83A1-F6EECF244321}">
                <p14:modId xmlns:p14="http://schemas.microsoft.com/office/powerpoint/2010/main" val="2246528402"/>
              </p:ext>
            </p:extLst>
          </p:nvPr>
        </p:nvGraphicFramePr>
        <p:xfrm>
          <a:off x="1295400" y="2772385"/>
          <a:ext cx="9601197" cy="287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70FA43E-9512-1F02-358A-9FF85A4875F6}"/>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61792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E88A-AE3A-D380-49AE-9454580AE9AA}"/>
              </a:ext>
            </a:extLst>
          </p:cNvPr>
          <p:cNvSpPr>
            <a:spLocks noGrp="1"/>
          </p:cNvSpPr>
          <p:nvPr>
            <p:ph type="title"/>
          </p:nvPr>
        </p:nvSpPr>
        <p:spPr/>
        <p:txBody>
          <a:bodyPr vert="horz" lIns="91440" tIns="45720" rIns="91440" bIns="45720" rtlCol="0" anchor="ctr">
            <a:normAutofit/>
          </a:bodyPr>
          <a:lstStyle/>
          <a:p>
            <a:r>
              <a:rPr lang="en-US" sz="4100"/>
              <a:t>Use of Project Results for Decision Making</a:t>
            </a:r>
          </a:p>
        </p:txBody>
      </p:sp>
      <p:graphicFrame>
        <p:nvGraphicFramePr>
          <p:cNvPr id="43" name="Text Placeholder 2">
            <a:extLst>
              <a:ext uri="{FF2B5EF4-FFF2-40B4-BE49-F238E27FC236}">
                <a16:creationId xmlns:a16="http://schemas.microsoft.com/office/drawing/2014/main" id="{6E646C88-67D3-7EBE-4AEE-366B0E865316}"/>
              </a:ext>
            </a:extLst>
          </p:cNvPr>
          <p:cNvGraphicFramePr/>
          <p:nvPr>
            <p:extLst>
              <p:ext uri="{D42A27DB-BD31-4B8C-83A1-F6EECF244321}">
                <p14:modId xmlns:p14="http://schemas.microsoft.com/office/powerpoint/2010/main" val="2619240168"/>
              </p:ext>
            </p:extLst>
          </p:nvPr>
        </p:nvGraphicFramePr>
        <p:xfrm>
          <a:off x="1295402" y="2556932"/>
          <a:ext cx="9601196" cy="331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B81A59B-AB9D-00E2-5FB7-43014544A171}"/>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94589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E88A-AE3A-D380-49AE-9454580AE9AA}"/>
              </a:ext>
            </a:extLst>
          </p:cNvPr>
          <p:cNvSpPr>
            <a:spLocks noGrp="1"/>
          </p:cNvSpPr>
          <p:nvPr>
            <p:ph type="ctrTitle"/>
          </p:nvPr>
        </p:nvSpPr>
        <p:spPr>
          <a:xfrm>
            <a:off x="2907432" y="1864140"/>
            <a:ext cx="4263662" cy="1106452"/>
          </a:xfrm>
        </p:spPr>
        <p:txBody>
          <a:bodyPr>
            <a:normAutofit/>
          </a:bodyPr>
          <a:lstStyle/>
          <a:p>
            <a:r>
              <a:rPr lang="en-US" dirty="0">
                <a:solidFill>
                  <a:srgbClr val="262626"/>
                </a:solidFill>
              </a:rPr>
              <a:t>Conclusion</a:t>
            </a:r>
          </a:p>
        </p:txBody>
      </p:sp>
      <p:sp>
        <p:nvSpPr>
          <p:cNvPr id="3" name="Text Placeholder 2">
            <a:extLst>
              <a:ext uri="{FF2B5EF4-FFF2-40B4-BE49-F238E27FC236}">
                <a16:creationId xmlns:a16="http://schemas.microsoft.com/office/drawing/2014/main" id="{EFEDC44A-72FF-95DC-C41E-1274B6B86CE8}"/>
              </a:ext>
            </a:extLst>
          </p:cNvPr>
          <p:cNvSpPr>
            <a:spLocks noGrp="1"/>
          </p:cNvSpPr>
          <p:nvPr>
            <p:ph type="subTitle" idx="1"/>
          </p:nvPr>
        </p:nvSpPr>
        <p:spPr>
          <a:xfrm>
            <a:off x="2321817" y="3841108"/>
            <a:ext cx="7548365" cy="1320803"/>
          </a:xfrm>
        </p:spPr>
        <p:txBody>
          <a:bodyPr>
            <a:noAutofit/>
          </a:bodyPr>
          <a:lstStyle/>
          <a:p>
            <a:pPr>
              <a:lnSpc>
                <a:spcPct val="90000"/>
              </a:lnSpc>
            </a:pPr>
            <a:r>
              <a:rPr lang="en-GB" sz="2000" dirty="0">
                <a:solidFill>
                  <a:srgbClr val="000000"/>
                </a:solidFill>
              </a:rPr>
              <a:t>Birthrates in Swiss districts vary regionally due to socio-economic factors.</a:t>
            </a:r>
          </a:p>
          <a:p>
            <a:pPr>
              <a:lnSpc>
                <a:spcPct val="90000"/>
              </a:lnSpc>
            </a:pPr>
            <a:r>
              <a:rPr lang="en-GB" sz="2000" dirty="0">
                <a:solidFill>
                  <a:srgbClr val="000000"/>
                </a:solidFill>
              </a:rPr>
              <a:t>Correlate with indicators like infant mortality and education.</a:t>
            </a:r>
          </a:p>
          <a:p>
            <a:pPr>
              <a:lnSpc>
                <a:spcPct val="90000"/>
              </a:lnSpc>
            </a:pPr>
            <a:r>
              <a:rPr lang="en-GB" sz="2000" dirty="0">
                <a:solidFill>
                  <a:srgbClr val="000000"/>
                </a:solidFill>
              </a:rPr>
              <a:t> Influenced by geography, revealing insights into Switzerland's demographic landscape.</a:t>
            </a:r>
          </a:p>
        </p:txBody>
      </p:sp>
      <p:pic>
        <p:nvPicPr>
          <p:cNvPr id="7" name="Graphic 6" descr="Gavel">
            <a:extLst>
              <a:ext uri="{FF2B5EF4-FFF2-40B4-BE49-F238E27FC236}">
                <a16:creationId xmlns:a16="http://schemas.microsoft.com/office/drawing/2014/main" id="{B444363F-1B6B-337C-EBC4-C4EF3FF34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556" y="1542144"/>
            <a:ext cx="1940012" cy="1940012"/>
          </a:xfrm>
          <a:prstGeom prst="rect">
            <a:avLst/>
          </a:prstGeom>
        </p:spPr>
      </p:pic>
      <p:sp>
        <p:nvSpPr>
          <p:cNvPr id="4" name="TextBox 3">
            <a:extLst>
              <a:ext uri="{FF2B5EF4-FFF2-40B4-BE49-F238E27FC236}">
                <a16:creationId xmlns:a16="http://schemas.microsoft.com/office/drawing/2014/main" id="{117B95FD-A710-1026-39B8-F2481755D3CE}"/>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653212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5D6F-824E-C7E9-86C4-3A94900A7D10}"/>
              </a:ext>
            </a:extLst>
          </p:cNvPr>
          <p:cNvSpPr>
            <a:spLocks noGrp="1"/>
          </p:cNvSpPr>
          <p:nvPr>
            <p:ph type="ctrTitle"/>
          </p:nvPr>
        </p:nvSpPr>
        <p:spPr/>
        <p:txBody>
          <a:bodyPr>
            <a:normAutofit/>
          </a:bodyPr>
          <a:lstStyle/>
          <a:p>
            <a:r>
              <a:rPr lang="en-US" dirty="0"/>
              <a:t>Thank you!!!</a:t>
            </a:r>
          </a:p>
        </p:txBody>
      </p:sp>
      <p:sp>
        <p:nvSpPr>
          <p:cNvPr id="3" name="Subtitle 2">
            <a:extLst>
              <a:ext uri="{FF2B5EF4-FFF2-40B4-BE49-F238E27FC236}">
                <a16:creationId xmlns:a16="http://schemas.microsoft.com/office/drawing/2014/main" id="{220C1B6F-0DF6-4D85-DDAB-49788E31F35D}"/>
              </a:ext>
            </a:extLst>
          </p:cNvPr>
          <p:cNvSpPr>
            <a:spLocks noGrp="1"/>
          </p:cNvSpPr>
          <p:nvPr>
            <p:ph type="subTitle" idx="1"/>
          </p:nvPr>
        </p:nvSpPr>
        <p:spPr/>
        <p:txBody>
          <a:bodyPr>
            <a:normAutofit/>
          </a:bodyPr>
          <a:lstStyle/>
          <a:p>
            <a:endParaRPr lang="en-US"/>
          </a:p>
        </p:txBody>
      </p:sp>
      <p:sp>
        <p:nvSpPr>
          <p:cNvPr id="4" name="TextBox 3">
            <a:extLst>
              <a:ext uri="{FF2B5EF4-FFF2-40B4-BE49-F238E27FC236}">
                <a16:creationId xmlns:a16="http://schemas.microsoft.com/office/drawing/2014/main" id="{0522F033-F964-4AD9-CA8D-F82D14357562}"/>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54983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CCD2-BC99-09B8-2E5C-B6DC1B88B334}"/>
              </a:ext>
            </a:extLst>
          </p:cNvPr>
          <p:cNvSpPr>
            <a:spLocks noGrp="1"/>
          </p:cNvSpPr>
          <p:nvPr>
            <p:ph type="title"/>
          </p:nvPr>
        </p:nvSpPr>
        <p:spPr>
          <a:xfrm>
            <a:off x="1055600" y="1055077"/>
            <a:ext cx="2532909" cy="4794579"/>
          </a:xfrm>
        </p:spPr>
        <p:txBody>
          <a:bodyPr>
            <a:normAutofit/>
          </a:bodyPr>
          <a:lstStyle/>
          <a:p>
            <a:r>
              <a:rPr lang="en-US" b="1" dirty="0">
                <a:solidFill>
                  <a:srgbClr val="262626"/>
                </a:solidFill>
              </a:rPr>
              <a:t>Table of Content</a:t>
            </a:r>
          </a:p>
        </p:txBody>
      </p:sp>
      <p:graphicFrame>
        <p:nvGraphicFramePr>
          <p:cNvPr id="17" name="Content Placeholder 2">
            <a:extLst>
              <a:ext uri="{FF2B5EF4-FFF2-40B4-BE49-F238E27FC236}">
                <a16:creationId xmlns:a16="http://schemas.microsoft.com/office/drawing/2014/main" id="{EFAA0F59-38F6-00D3-26AB-3DA73F46D78C}"/>
              </a:ext>
            </a:extLst>
          </p:cNvPr>
          <p:cNvGraphicFramePr>
            <a:graphicFrameLocks noGrp="1"/>
          </p:cNvGraphicFramePr>
          <p:nvPr>
            <p:ph idx="1"/>
            <p:extLst>
              <p:ext uri="{D42A27DB-BD31-4B8C-83A1-F6EECF244321}">
                <p14:modId xmlns:p14="http://schemas.microsoft.com/office/powerpoint/2010/main" val="3892393762"/>
              </p:ext>
            </p:extLst>
          </p:nvPr>
        </p:nvGraphicFramePr>
        <p:xfrm>
          <a:off x="5470073" y="804672"/>
          <a:ext cx="5914209" cy="524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D875CF7-2CCE-B162-B704-DB7CE5718E9E}"/>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35807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84D4-3416-8782-4837-C77ED8E34C98}"/>
              </a:ext>
            </a:extLst>
          </p:cNvPr>
          <p:cNvSpPr>
            <a:spLocks noGrp="1"/>
          </p:cNvSpPr>
          <p:nvPr>
            <p:ph type="ctrTitle"/>
          </p:nvPr>
        </p:nvSpPr>
        <p:spPr/>
        <p:txBody>
          <a:bodyPr/>
          <a:lstStyle/>
          <a:p>
            <a:r>
              <a:rPr lang="en-US" dirty="0"/>
              <a:t>Any Questions?</a:t>
            </a:r>
          </a:p>
        </p:txBody>
      </p:sp>
      <p:sp>
        <p:nvSpPr>
          <p:cNvPr id="3" name="Subtitle 2">
            <a:extLst>
              <a:ext uri="{FF2B5EF4-FFF2-40B4-BE49-F238E27FC236}">
                <a16:creationId xmlns:a16="http://schemas.microsoft.com/office/drawing/2014/main" id="{C5115641-6BE4-8BC3-E39A-48CEA34F25A3}"/>
              </a:ext>
            </a:extLst>
          </p:cNvPr>
          <p:cNvSpPr>
            <a:spLocks noGrp="1"/>
          </p:cNvSpPr>
          <p:nvPr>
            <p:ph type="subTitle" idx="1"/>
          </p:nvPr>
        </p:nvSpPr>
        <p:spPr/>
        <p:txBody>
          <a:bodyPr/>
          <a:lstStyle/>
          <a:p>
            <a:endParaRPr lang="en-US"/>
          </a:p>
        </p:txBody>
      </p:sp>
      <p:sp>
        <p:nvSpPr>
          <p:cNvPr id="4" name="TextBox 3">
            <a:extLst>
              <a:ext uri="{FF2B5EF4-FFF2-40B4-BE49-F238E27FC236}">
                <a16:creationId xmlns:a16="http://schemas.microsoft.com/office/drawing/2014/main" id="{B0F7D21A-3731-4B45-8490-B7B9623C5FD1}"/>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65847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ECA-3D6F-0CC2-BCB7-2CE8B9DA2435}"/>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003B1558-9E6F-7528-B968-D44EFF74D5B2}"/>
              </a:ext>
            </a:extLst>
          </p:cNvPr>
          <p:cNvSpPr>
            <a:spLocks noGrp="1"/>
          </p:cNvSpPr>
          <p:nvPr>
            <p:ph type="subTitle" idx="1"/>
          </p:nvPr>
        </p:nvSpPr>
        <p:spPr/>
        <p:txBody>
          <a:bodyPr>
            <a:normAutofit fontScale="77500" lnSpcReduction="20000"/>
          </a:bodyPr>
          <a:lstStyle/>
          <a:p>
            <a:r>
              <a:rPr lang="en-GB" dirty="0"/>
              <a:t>In 1888, Switzerland was going through a big change in how many babies were born and in its economy. This study looks at how many babies were born in different parts of Switzerland during this time. By looking at data about babies and things like jobs and religion in 182 areas, we can learn more about why people were having babies and how it affected Switzerland back then.</a:t>
            </a:r>
            <a:endParaRPr lang="en-US" dirty="0"/>
          </a:p>
        </p:txBody>
      </p:sp>
      <p:sp>
        <p:nvSpPr>
          <p:cNvPr id="4" name="TextBox 3">
            <a:extLst>
              <a:ext uri="{FF2B5EF4-FFF2-40B4-BE49-F238E27FC236}">
                <a16:creationId xmlns:a16="http://schemas.microsoft.com/office/drawing/2014/main" id="{418824E2-4E2B-47B2-4CAC-8E47924B4DEC}"/>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8841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5E08-7069-041F-C977-AAFD5F98521E}"/>
              </a:ext>
            </a:extLst>
          </p:cNvPr>
          <p:cNvSpPr>
            <a:spLocks noGrp="1"/>
          </p:cNvSpPr>
          <p:nvPr>
            <p:ph type="title"/>
          </p:nvPr>
        </p:nvSpPr>
        <p:spPr/>
        <p:txBody>
          <a:bodyPr vert="horz" lIns="91440" tIns="45720" rIns="91440" bIns="45720" rtlCol="0" anchor="ctr">
            <a:normAutofit/>
          </a:bodyPr>
          <a:lstStyle/>
          <a:p>
            <a:r>
              <a:rPr lang="en-US">
                <a:solidFill>
                  <a:srgbClr val="262626"/>
                </a:solidFill>
              </a:rPr>
              <a:t>Motivation of the Chosen Domain</a:t>
            </a:r>
          </a:p>
        </p:txBody>
      </p:sp>
      <p:graphicFrame>
        <p:nvGraphicFramePr>
          <p:cNvPr id="5" name="Text Placeholder 2">
            <a:extLst>
              <a:ext uri="{FF2B5EF4-FFF2-40B4-BE49-F238E27FC236}">
                <a16:creationId xmlns:a16="http://schemas.microsoft.com/office/drawing/2014/main" id="{5FDF1332-267F-D4A4-C1F7-3B1078ABC30C}"/>
              </a:ext>
            </a:extLst>
          </p:cNvPr>
          <p:cNvGraphicFramePr/>
          <p:nvPr>
            <p:extLst>
              <p:ext uri="{D42A27DB-BD31-4B8C-83A1-F6EECF244321}">
                <p14:modId xmlns:p14="http://schemas.microsoft.com/office/powerpoint/2010/main" val="3974919666"/>
              </p:ext>
            </p:extLst>
          </p:nvPr>
        </p:nvGraphicFramePr>
        <p:xfrm>
          <a:off x="1295400" y="2772385"/>
          <a:ext cx="9601197" cy="287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0C2F4DF-80BE-0BA1-7662-D65B6E55AFF4}"/>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90171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E88A-AE3A-D380-49AE-9454580AE9AA}"/>
              </a:ext>
            </a:extLst>
          </p:cNvPr>
          <p:cNvSpPr>
            <a:spLocks noGrp="1"/>
          </p:cNvSpPr>
          <p:nvPr>
            <p:ph type="title"/>
          </p:nvPr>
        </p:nvSpPr>
        <p:spPr/>
        <p:txBody>
          <a:bodyPr vert="horz" lIns="91440" tIns="45720" rIns="91440" bIns="45720" rtlCol="0" anchor="ctr">
            <a:normAutofit/>
          </a:bodyPr>
          <a:lstStyle/>
          <a:p>
            <a:r>
              <a:rPr lang="en-US" dirty="0">
                <a:solidFill>
                  <a:srgbClr val="262626"/>
                </a:solidFill>
              </a:rPr>
              <a:t> Goals of the Data Science Project</a:t>
            </a:r>
          </a:p>
        </p:txBody>
      </p:sp>
      <p:graphicFrame>
        <p:nvGraphicFramePr>
          <p:cNvPr id="31" name="Text Placeholder 2">
            <a:extLst>
              <a:ext uri="{FF2B5EF4-FFF2-40B4-BE49-F238E27FC236}">
                <a16:creationId xmlns:a16="http://schemas.microsoft.com/office/drawing/2014/main" id="{5A915921-260C-7CCE-B78B-B2E2DF694F00}"/>
              </a:ext>
            </a:extLst>
          </p:cNvPr>
          <p:cNvGraphicFramePr/>
          <p:nvPr>
            <p:extLst>
              <p:ext uri="{D42A27DB-BD31-4B8C-83A1-F6EECF244321}">
                <p14:modId xmlns:p14="http://schemas.microsoft.com/office/powerpoint/2010/main" val="1873817922"/>
              </p:ext>
            </p:extLst>
          </p:nvPr>
        </p:nvGraphicFramePr>
        <p:xfrm>
          <a:off x="1295400" y="2772385"/>
          <a:ext cx="9601197" cy="287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62ADD5A-D03D-D3DA-6822-20E4F3913585}"/>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780304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E88A-AE3A-D380-49AE-9454580AE9AA}"/>
              </a:ext>
            </a:extLst>
          </p:cNvPr>
          <p:cNvSpPr>
            <a:spLocks noGrp="1"/>
          </p:cNvSpPr>
          <p:nvPr>
            <p:ph type="title"/>
          </p:nvPr>
        </p:nvSpPr>
        <p:spPr/>
        <p:txBody>
          <a:bodyPr vert="horz" lIns="91440" tIns="45720" rIns="91440" bIns="45720" rtlCol="0" anchor="ctr">
            <a:normAutofit/>
          </a:bodyPr>
          <a:lstStyle/>
          <a:p>
            <a:r>
              <a:rPr lang="en-US"/>
              <a:t>Nature of the Data</a:t>
            </a:r>
            <a:endParaRPr lang="en-US" dirty="0"/>
          </a:p>
        </p:txBody>
      </p:sp>
      <p:graphicFrame>
        <p:nvGraphicFramePr>
          <p:cNvPr id="31" name="Text Placeholder 2">
            <a:extLst>
              <a:ext uri="{FF2B5EF4-FFF2-40B4-BE49-F238E27FC236}">
                <a16:creationId xmlns:a16="http://schemas.microsoft.com/office/drawing/2014/main" id="{845A37CD-7AB5-62DB-1173-B9D8B8D0AB57}"/>
              </a:ext>
            </a:extLst>
          </p:cNvPr>
          <p:cNvGraphicFramePr/>
          <p:nvPr>
            <p:extLst>
              <p:ext uri="{D42A27DB-BD31-4B8C-83A1-F6EECF244321}">
                <p14:modId xmlns:p14="http://schemas.microsoft.com/office/powerpoint/2010/main" val="2117685064"/>
              </p:ext>
            </p:extLst>
          </p:nvPr>
        </p:nvGraphicFramePr>
        <p:xfrm>
          <a:off x="1295402" y="2556932"/>
          <a:ext cx="9601196" cy="331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23ACF16-10C3-95F3-86FA-C778F330B814}"/>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82666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AD3D-A0E5-5F9F-74AF-BDA22661164A}"/>
              </a:ext>
            </a:extLst>
          </p:cNvPr>
          <p:cNvSpPr>
            <a:spLocks noGrp="1"/>
          </p:cNvSpPr>
          <p:nvPr>
            <p:ph type="title"/>
          </p:nvPr>
        </p:nvSpPr>
        <p:spPr/>
        <p:txBody>
          <a:bodyPr>
            <a:normAutofit/>
          </a:bodyPr>
          <a:lstStyle/>
          <a:p>
            <a:r>
              <a:rPr lang="en-US" dirty="0">
                <a:solidFill>
                  <a:srgbClr val="262626"/>
                </a:solidFill>
              </a:rPr>
              <a:t>Data Science Life Cycle</a:t>
            </a:r>
          </a:p>
        </p:txBody>
      </p:sp>
      <p:graphicFrame>
        <p:nvGraphicFramePr>
          <p:cNvPr id="5" name="Content Placeholder 2">
            <a:extLst>
              <a:ext uri="{FF2B5EF4-FFF2-40B4-BE49-F238E27FC236}">
                <a16:creationId xmlns:a16="http://schemas.microsoft.com/office/drawing/2014/main" id="{DC5E799A-FFFF-C913-EB5E-BAA1ECC6FFA7}"/>
              </a:ext>
            </a:extLst>
          </p:cNvPr>
          <p:cNvGraphicFramePr>
            <a:graphicFrameLocks noGrp="1"/>
          </p:cNvGraphicFramePr>
          <p:nvPr>
            <p:ph idx="1"/>
            <p:extLst>
              <p:ext uri="{D42A27DB-BD31-4B8C-83A1-F6EECF244321}">
                <p14:modId xmlns:p14="http://schemas.microsoft.com/office/powerpoint/2010/main" val="2187986859"/>
              </p:ext>
            </p:extLst>
          </p:nvPr>
        </p:nvGraphicFramePr>
        <p:xfrm>
          <a:off x="6385603" y="2689187"/>
          <a:ext cx="4510996" cy="3277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oogle Shape;110;p16">
            <a:extLst>
              <a:ext uri="{FF2B5EF4-FFF2-40B4-BE49-F238E27FC236}">
                <a16:creationId xmlns:a16="http://schemas.microsoft.com/office/drawing/2014/main" id="{548D636F-FC5A-BD09-F5AE-4D59AF1827D6}"/>
              </a:ext>
            </a:extLst>
          </p:cNvPr>
          <p:cNvPicPr preferRelativeResize="0"/>
          <p:nvPr/>
        </p:nvPicPr>
        <p:blipFill>
          <a:blip r:embed="rId7">
            <a:alphaModFix/>
          </a:blip>
          <a:stretch>
            <a:fillRect/>
          </a:stretch>
        </p:blipFill>
        <p:spPr>
          <a:xfrm>
            <a:off x="1740572" y="2617810"/>
            <a:ext cx="3848843" cy="3491483"/>
          </a:xfrm>
          <a:prstGeom prst="rect">
            <a:avLst/>
          </a:prstGeom>
          <a:noFill/>
          <a:ln>
            <a:noFill/>
          </a:ln>
        </p:spPr>
      </p:pic>
      <p:sp>
        <p:nvSpPr>
          <p:cNvPr id="3" name="TextBox 2">
            <a:extLst>
              <a:ext uri="{FF2B5EF4-FFF2-40B4-BE49-F238E27FC236}">
                <a16:creationId xmlns:a16="http://schemas.microsoft.com/office/drawing/2014/main" id="{705D93BB-E73B-CEC9-061C-909690D96C57}"/>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28444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774A3-A3FA-64E6-8AE3-0A9F32D2EF05}"/>
              </a:ext>
            </a:extLst>
          </p:cNvPr>
          <p:cNvPicPr>
            <a:picLocks noChangeAspect="1"/>
          </p:cNvPicPr>
          <p:nvPr/>
        </p:nvPicPr>
        <p:blipFill>
          <a:blip r:embed="rId2"/>
          <a:stretch>
            <a:fillRect/>
          </a:stretch>
        </p:blipFill>
        <p:spPr>
          <a:xfrm>
            <a:off x="0" y="466345"/>
            <a:ext cx="12191999" cy="6391657"/>
          </a:xfrm>
          <a:prstGeom prst="rect">
            <a:avLst/>
          </a:prstGeom>
        </p:spPr>
      </p:pic>
      <p:sp>
        <p:nvSpPr>
          <p:cNvPr id="5" name="TextBox 4">
            <a:extLst>
              <a:ext uri="{FF2B5EF4-FFF2-40B4-BE49-F238E27FC236}">
                <a16:creationId xmlns:a16="http://schemas.microsoft.com/office/drawing/2014/main" id="{D4DB22A1-0CAD-E05B-932E-E8909F39901E}"/>
              </a:ext>
            </a:extLst>
          </p:cNvPr>
          <p:cNvSpPr txBox="1"/>
          <p:nvPr/>
        </p:nvSpPr>
        <p:spPr>
          <a:xfrm>
            <a:off x="73152" y="4680"/>
            <a:ext cx="2240280" cy="461665"/>
          </a:xfrm>
          <a:prstGeom prst="rect">
            <a:avLst/>
          </a:prstGeom>
          <a:noFill/>
        </p:spPr>
        <p:txBody>
          <a:bodyPr wrap="square" rtlCol="0">
            <a:spAutoFit/>
          </a:bodyPr>
          <a:lstStyle/>
          <a:p>
            <a:r>
              <a:rPr lang="en-US" sz="2400" dirty="0"/>
              <a:t>Main dataset</a:t>
            </a:r>
          </a:p>
        </p:txBody>
      </p:sp>
      <p:sp>
        <p:nvSpPr>
          <p:cNvPr id="2" name="TextBox 1">
            <a:extLst>
              <a:ext uri="{FF2B5EF4-FFF2-40B4-BE49-F238E27FC236}">
                <a16:creationId xmlns:a16="http://schemas.microsoft.com/office/drawing/2014/main" id="{298C8E74-DD4B-EF49-3BD7-40B0E29BDC57}"/>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249388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1C331E-6E5A-8144-04E6-2819173CB650}"/>
              </a:ext>
            </a:extLst>
          </p:cNvPr>
          <p:cNvPicPr>
            <a:picLocks noChangeAspect="1"/>
          </p:cNvPicPr>
          <p:nvPr/>
        </p:nvPicPr>
        <p:blipFill rotWithShape="1">
          <a:blip r:embed="rId2"/>
          <a:srcRect b="45127"/>
          <a:stretch/>
        </p:blipFill>
        <p:spPr>
          <a:xfrm>
            <a:off x="886291" y="2395763"/>
            <a:ext cx="10419419" cy="2929807"/>
          </a:xfrm>
          <a:prstGeom prst="rect">
            <a:avLst/>
          </a:prstGeom>
        </p:spPr>
      </p:pic>
      <p:sp>
        <p:nvSpPr>
          <p:cNvPr id="7" name="Rectangle 6">
            <a:extLst>
              <a:ext uri="{FF2B5EF4-FFF2-40B4-BE49-F238E27FC236}">
                <a16:creationId xmlns:a16="http://schemas.microsoft.com/office/drawing/2014/main" id="{CB912DF8-7435-1901-CFEC-BC080338F67E}"/>
              </a:ext>
            </a:extLst>
          </p:cNvPr>
          <p:cNvSpPr/>
          <p:nvPr/>
        </p:nvSpPr>
        <p:spPr>
          <a:xfrm>
            <a:off x="4459224" y="1022265"/>
            <a:ext cx="3273552" cy="758952"/>
          </a:xfrm>
          <a:prstGeom prst="rect">
            <a:avLst/>
          </a:prstGeom>
          <a:solidFill>
            <a:schemeClr val="bg2"/>
          </a:solidFill>
          <a:ln>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Data Cleaning</a:t>
            </a:r>
          </a:p>
        </p:txBody>
      </p:sp>
      <p:sp>
        <p:nvSpPr>
          <p:cNvPr id="2" name="TextBox 1">
            <a:extLst>
              <a:ext uri="{FF2B5EF4-FFF2-40B4-BE49-F238E27FC236}">
                <a16:creationId xmlns:a16="http://schemas.microsoft.com/office/drawing/2014/main" id="{D09234C7-6C70-4941-EDC7-10E63B54464F}"/>
              </a:ext>
            </a:extLst>
          </p:cNvPr>
          <p:cNvSpPr txBox="1"/>
          <p:nvPr/>
        </p:nvSpPr>
        <p:spPr>
          <a:xfrm>
            <a:off x="10126980" y="6488668"/>
            <a:ext cx="2823972" cy="369332"/>
          </a:xfrm>
          <a:prstGeom prst="rect">
            <a:avLst/>
          </a:prstGeom>
          <a:noFill/>
        </p:spPr>
        <p:txBody>
          <a:bodyPr wrap="square">
            <a:spAutoFit/>
          </a:bodyPr>
          <a:lstStyle/>
          <a:p>
            <a:r>
              <a:rPr lang="en-US" dirty="0"/>
              <a:t>Student ID: 23189654</a:t>
            </a:r>
          </a:p>
        </p:txBody>
      </p:sp>
    </p:spTree>
    <p:extLst>
      <p:ext uri="{BB962C8B-B14F-4D97-AF65-F5344CB8AC3E}">
        <p14:creationId xmlns:p14="http://schemas.microsoft.com/office/powerpoint/2010/main" val="36625263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Basis</Template>
  <TotalTime>5315</TotalTime>
  <Words>986</Words>
  <Application>Microsoft Office PowerPoint</Application>
  <PresentationFormat>Widescreen</PresentationFormat>
  <Paragraphs>110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Garamond</vt:lpstr>
      <vt:lpstr>Organic</vt:lpstr>
      <vt:lpstr>Birthrates in Swiss Districts</vt:lpstr>
      <vt:lpstr>Table of Content</vt:lpstr>
      <vt:lpstr>Introduction</vt:lpstr>
      <vt:lpstr>Motivation of the Chosen Domain</vt:lpstr>
      <vt:lpstr> Goals of the Data Science Project</vt:lpstr>
      <vt:lpstr>Nature of the Data</vt:lpstr>
      <vt:lpstr>Data Science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Insights</vt:lpstr>
      <vt:lpstr>Use of Project Results for Decision Making</vt:lpstr>
      <vt:lpstr>Conclusion</vt:lpstr>
      <vt:lpstr>Thank you!!!</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Birthrates in Swiss Districts</dc:title>
  <dc:creator>Sujal Manandhar</dc:creator>
  <cp:lastModifiedBy>Sujal Manandhar</cp:lastModifiedBy>
  <cp:revision>12</cp:revision>
  <dcterms:created xsi:type="dcterms:W3CDTF">2024-05-11T10:32:21Z</dcterms:created>
  <dcterms:modified xsi:type="dcterms:W3CDTF">2024-06-28T08:43:40Z</dcterms:modified>
</cp:coreProperties>
</file>